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4"/>
  </p:notesMasterIdLst>
  <p:sldIdLst>
    <p:sldId id="256" r:id="rId2"/>
    <p:sldId id="300" r:id="rId3"/>
    <p:sldId id="281" r:id="rId4"/>
    <p:sldId id="292" r:id="rId5"/>
    <p:sldId id="302" r:id="rId6"/>
    <p:sldId id="309" r:id="rId7"/>
    <p:sldId id="272" r:id="rId8"/>
    <p:sldId id="263" r:id="rId9"/>
    <p:sldId id="267" r:id="rId10"/>
    <p:sldId id="301" r:id="rId11"/>
    <p:sldId id="269" r:id="rId12"/>
    <p:sldId id="273" r:id="rId13"/>
    <p:sldId id="305" r:id="rId14"/>
    <p:sldId id="290" r:id="rId15"/>
    <p:sldId id="287" r:id="rId16"/>
    <p:sldId id="274" r:id="rId17"/>
    <p:sldId id="275" r:id="rId18"/>
    <p:sldId id="276" r:id="rId19"/>
    <p:sldId id="288" r:id="rId20"/>
    <p:sldId id="284" r:id="rId21"/>
    <p:sldId id="291" r:id="rId22"/>
    <p:sldId id="277" r:id="rId23"/>
    <p:sldId id="260" r:id="rId24"/>
    <p:sldId id="280" r:id="rId25"/>
    <p:sldId id="265" r:id="rId26"/>
    <p:sldId id="299" r:id="rId27"/>
    <p:sldId id="296" r:id="rId28"/>
    <p:sldId id="308" r:id="rId29"/>
    <p:sldId id="312" r:id="rId30"/>
    <p:sldId id="257" r:id="rId31"/>
    <p:sldId id="313" r:id="rId32"/>
    <p:sldId id="262" r:id="rId33"/>
    <p:sldId id="310" r:id="rId34"/>
    <p:sldId id="306" r:id="rId35"/>
    <p:sldId id="261" r:id="rId36"/>
    <p:sldId id="298" r:id="rId37"/>
    <p:sldId id="311" r:id="rId38"/>
    <p:sldId id="295" r:id="rId39"/>
    <p:sldId id="270" r:id="rId40"/>
    <p:sldId id="266" r:id="rId41"/>
    <p:sldId id="279" r:id="rId42"/>
    <p:sldId id="307" r:id="rId4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8854459-C457-4100-A9C3-76842D12F1B0}" v="84" dt="2018-12-07T23:07:31.64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4515" autoAdjust="0"/>
  </p:normalViewPr>
  <p:slideViewPr>
    <p:cSldViewPr snapToGrid="0">
      <p:cViewPr varScale="1">
        <p:scale>
          <a:sx n="77" d="100"/>
          <a:sy n="77" d="100"/>
        </p:scale>
        <p:origin x="725" y="62"/>
      </p:cViewPr>
      <p:guideLst/>
    </p:cSldViewPr>
  </p:slideViewPr>
  <p:notesTextViewPr>
    <p:cViewPr>
      <p:scale>
        <a:sx n="1" d="1"/>
        <a:sy n="1" d="1"/>
      </p:scale>
      <p:origin x="0" y="-984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50" Type="http://schemas.microsoft.com/office/2015/10/relationships/revisionInfo" Target="revisionInfo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ve Kelly" userId="b018f4532a64eeda" providerId="LiveId" clId="{18854459-C457-4100-A9C3-76842D12F1B0}"/>
    <pc:docChg chg="undo custSel addSld delSld modSld sldOrd">
      <pc:chgData name="Steve Kelly" userId="b018f4532a64eeda" providerId="LiveId" clId="{18854459-C457-4100-A9C3-76842D12F1B0}" dt="2018-12-07T23:23:58.207" v="2353" actId="20577"/>
      <pc:docMkLst>
        <pc:docMk/>
      </pc:docMkLst>
      <pc:sldChg chg="modSp add">
        <pc:chgData name="Steve Kelly" userId="b018f4532a64eeda" providerId="LiveId" clId="{18854459-C457-4100-A9C3-76842D12F1B0}" dt="2018-12-04T23:00:53.887" v="25" actId="20577"/>
        <pc:sldMkLst>
          <pc:docMk/>
          <pc:sldMk cId="490083778" sldId="256"/>
        </pc:sldMkLst>
        <pc:spChg chg="mod">
          <ac:chgData name="Steve Kelly" userId="b018f4532a64eeda" providerId="LiveId" clId="{18854459-C457-4100-A9C3-76842D12F1B0}" dt="2018-12-04T23:00:49.819" v="12" actId="20577"/>
          <ac:spMkLst>
            <pc:docMk/>
            <pc:sldMk cId="490083778" sldId="256"/>
            <ac:spMk id="2" creationId="{93EDE13F-C3A0-4C6F-BDB2-5CFE6C8E0697}"/>
          </ac:spMkLst>
        </pc:spChg>
        <pc:spChg chg="mod">
          <ac:chgData name="Steve Kelly" userId="b018f4532a64eeda" providerId="LiveId" clId="{18854459-C457-4100-A9C3-76842D12F1B0}" dt="2018-12-04T23:00:53.887" v="25" actId="20577"/>
          <ac:spMkLst>
            <pc:docMk/>
            <pc:sldMk cId="490083778" sldId="256"/>
            <ac:spMk id="3" creationId="{DA7DAEA6-493F-4A5F-8844-7E0400139D76}"/>
          </ac:spMkLst>
        </pc:spChg>
      </pc:sldChg>
      <pc:sldChg chg="addSp modSp add ord modNotesTx">
        <pc:chgData name="Steve Kelly" userId="b018f4532a64eeda" providerId="LiveId" clId="{18854459-C457-4100-A9C3-76842D12F1B0}" dt="2018-12-07T23:23:58.207" v="2353" actId="20577"/>
        <pc:sldMkLst>
          <pc:docMk/>
          <pc:sldMk cId="3485874821" sldId="257"/>
        </pc:sldMkLst>
        <pc:spChg chg="add mod">
          <ac:chgData name="Steve Kelly" userId="b018f4532a64eeda" providerId="LiveId" clId="{18854459-C457-4100-A9C3-76842D12F1B0}" dt="2018-12-07T22:45:29.470" v="2220" actId="20577"/>
          <ac:spMkLst>
            <pc:docMk/>
            <pc:sldMk cId="3485874821" sldId="257"/>
            <ac:spMk id="3" creationId="{131DB7B9-0787-4F28-BCEC-B215AF4CFD58}"/>
          </ac:spMkLst>
        </pc:spChg>
      </pc:sldChg>
      <pc:sldChg chg="modSp add del">
        <pc:chgData name="Steve Kelly" userId="b018f4532a64eeda" providerId="LiveId" clId="{18854459-C457-4100-A9C3-76842D12F1B0}" dt="2018-12-07T21:48:15.787" v="1597" actId="2696"/>
        <pc:sldMkLst>
          <pc:docMk/>
          <pc:sldMk cId="2346878111" sldId="258"/>
        </pc:sldMkLst>
        <pc:spChg chg="mod">
          <ac:chgData name="Steve Kelly" userId="b018f4532a64eeda" providerId="LiveId" clId="{18854459-C457-4100-A9C3-76842D12F1B0}" dt="2018-12-04T23:27:29.299" v="88" actId="20577"/>
          <ac:spMkLst>
            <pc:docMk/>
            <pc:sldMk cId="2346878111" sldId="258"/>
            <ac:spMk id="2" creationId="{2728A57F-4612-4A0C-A7CE-D83FAB9C5AA7}"/>
          </ac:spMkLst>
        </pc:spChg>
      </pc:sldChg>
      <pc:sldChg chg="modSp add del">
        <pc:chgData name="Steve Kelly" userId="b018f4532a64eeda" providerId="LiveId" clId="{18854459-C457-4100-A9C3-76842D12F1B0}" dt="2018-12-07T21:48:27.902" v="1598" actId="2696"/>
        <pc:sldMkLst>
          <pc:docMk/>
          <pc:sldMk cId="3298805749" sldId="259"/>
        </pc:sldMkLst>
        <pc:spChg chg="mod">
          <ac:chgData name="Steve Kelly" userId="b018f4532a64eeda" providerId="LiveId" clId="{18854459-C457-4100-A9C3-76842D12F1B0}" dt="2018-12-04T23:27:34.990" v="95" actId="20577"/>
          <ac:spMkLst>
            <pc:docMk/>
            <pc:sldMk cId="3298805749" sldId="259"/>
            <ac:spMk id="2" creationId="{DFABF96C-F3D5-43F8-AB7B-422B213DD37E}"/>
          </ac:spMkLst>
        </pc:spChg>
      </pc:sldChg>
      <pc:sldChg chg="addSp delSp modSp add ord">
        <pc:chgData name="Steve Kelly" userId="b018f4532a64eeda" providerId="LiveId" clId="{18854459-C457-4100-A9C3-76842D12F1B0}" dt="2018-12-04T23:32:43.731" v="100"/>
        <pc:sldMkLst>
          <pc:docMk/>
          <pc:sldMk cId="2513957590" sldId="260"/>
        </pc:sldMkLst>
        <pc:spChg chg="del">
          <ac:chgData name="Steve Kelly" userId="b018f4532a64eeda" providerId="LiveId" clId="{18854459-C457-4100-A9C3-76842D12F1B0}" dt="2018-12-04T23:32:40.120" v="98" actId="478"/>
          <ac:spMkLst>
            <pc:docMk/>
            <pc:sldMk cId="2513957590" sldId="260"/>
            <ac:spMk id="2" creationId="{804ADF63-4591-47FA-B04E-7D2AE405579A}"/>
          </ac:spMkLst>
        </pc:spChg>
        <pc:spChg chg="del">
          <ac:chgData name="Steve Kelly" userId="b018f4532a64eeda" providerId="LiveId" clId="{18854459-C457-4100-A9C3-76842D12F1B0}" dt="2018-12-04T23:32:42.547" v="99" actId="478"/>
          <ac:spMkLst>
            <pc:docMk/>
            <pc:sldMk cId="2513957590" sldId="260"/>
            <ac:spMk id="3" creationId="{C1E97BC5-618F-4780-81BB-C59B5DC95ED3}"/>
          </ac:spMkLst>
        </pc:spChg>
        <pc:picChg chg="add mod">
          <ac:chgData name="Steve Kelly" userId="b018f4532a64eeda" providerId="LiveId" clId="{18854459-C457-4100-A9C3-76842D12F1B0}" dt="2018-12-04T23:32:43.731" v="100"/>
          <ac:picMkLst>
            <pc:docMk/>
            <pc:sldMk cId="2513957590" sldId="260"/>
            <ac:picMk id="5" creationId="{BEE55693-74F3-4C4D-A08E-54627FBBD4B3}"/>
          </ac:picMkLst>
        </pc:picChg>
      </pc:sldChg>
      <pc:sldChg chg="addSp delSp modSp">
        <pc:chgData name="Steve Kelly" userId="b018f4532a64eeda" providerId="LiveId" clId="{18854459-C457-4100-A9C3-76842D12F1B0}" dt="2018-12-06T22:54:58.907" v="117" actId="20577"/>
        <pc:sldMkLst>
          <pc:docMk/>
          <pc:sldMk cId="3025785374" sldId="261"/>
        </pc:sldMkLst>
        <pc:spChg chg="del">
          <ac:chgData name="Steve Kelly" userId="b018f4532a64eeda" providerId="LiveId" clId="{18854459-C457-4100-A9C3-76842D12F1B0}" dt="2018-12-06T22:54:33.947" v="101" actId="478"/>
          <ac:spMkLst>
            <pc:docMk/>
            <pc:sldMk cId="3025785374" sldId="261"/>
            <ac:spMk id="3" creationId="{8540F93D-B32A-472A-8C12-088AB5249864}"/>
          </ac:spMkLst>
        </pc:spChg>
        <pc:spChg chg="add mod">
          <ac:chgData name="Steve Kelly" userId="b018f4532a64eeda" providerId="LiveId" clId="{18854459-C457-4100-A9C3-76842D12F1B0}" dt="2018-12-06T22:54:58.907" v="117" actId="20577"/>
          <ac:spMkLst>
            <pc:docMk/>
            <pc:sldMk cId="3025785374" sldId="261"/>
            <ac:spMk id="6" creationId="{34C7A087-ABB0-4E16-BD9E-9C20C2215A67}"/>
          </ac:spMkLst>
        </pc:spChg>
        <pc:picChg chg="add mod">
          <ac:chgData name="Steve Kelly" userId="b018f4532a64eeda" providerId="LiveId" clId="{18854459-C457-4100-A9C3-76842D12F1B0}" dt="2018-12-06T22:54:38.777" v="103" actId="1076"/>
          <ac:picMkLst>
            <pc:docMk/>
            <pc:sldMk cId="3025785374" sldId="261"/>
            <ac:picMk id="5" creationId="{8D4945D2-FD42-4856-8492-A7485AD8A562}"/>
          </ac:picMkLst>
        </pc:picChg>
      </pc:sldChg>
      <pc:sldChg chg="addSp delSp modSp ord">
        <pc:chgData name="Steve Kelly" userId="b018f4532a64eeda" providerId="LiveId" clId="{18854459-C457-4100-A9C3-76842D12F1B0}" dt="2018-12-07T22:23:17.176" v="1814" actId="1076"/>
        <pc:sldMkLst>
          <pc:docMk/>
          <pc:sldMk cId="2458084410" sldId="262"/>
        </pc:sldMkLst>
        <pc:spChg chg="del">
          <ac:chgData name="Steve Kelly" userId="b018f4532a64eeda" providerId="LiveId" clId="{18854459-C457-4100-A9C3-76842D12F1B0}" dt="2018-12-07T22:23:06.379" v="1808" actId="478"/>
          <ac:spMkLst>
            <pc:docMk/>
            <pc:sldMk cId="2458084410" sldId="262"/>
            <ac:spMk id="3" creationId="{B7A801C9-2F39-47C1-A4B1-1C8E33AF709D}"/>
          </ac:spMkLst>
        </pc:spChg>
        <pc:picChg chg="add mod">
          <ac:chgData name="Steve Kelly" userId="b018f4532a64eeda" providerId="LiveId" clId="{18854459-C457-4100-A9C3-76842D12F1B0}" dt="2018-12-07T22:23:17.176" v="1814" actId="1076"/>
          <ac:picMkLst>
            <pc:docMk/>
            <pc:sldMk cId="2458084410" sldId="262"/>
            <ac:picMk id="5" creationId="{56265E7C-CCCF-4FBA-8C23-04DD72AF93F2}"/>
          </ac:picMkLst>
        </pc:picChg>
      </pc:sldChg>
      <pc:sldChg chg="ord modNotesTx">
        <pc:chgData name="Steve Kelly" userId="b018f4532a64eeda" providerId="LiveId" clId="{18854459-C457-4100-A9C3-76842D12F1B0}" dt="2018-12-07T21:26:08.528" v="1192"/>
        <pc:sldMkLst>
          <pc:docMk/>
          <pc:sldMk cId="4275523023" sldId="263"/>
        </pc:sldMkLst>
      </pc:sldChg>
      <pc:sldChg chg="addSp delSp modSp del">
        <pc:chgData name="Steve Kelly" userId="b018f4532a64eeda" providerId="LiveId" clId="{18854459-C457-4100-A9C3-76842D12F1B0}" dt="2018-12-07T21:47:12.888" v="1592" actId="2696"/>
        <pc:sldMkLst>
          <pc:docMk/>
          <pc:sldMk cId="3582146568" sldId="264"/>
        </pc:sldMkLst>
        <pc:spChg chg="del">
          <ac:chgData name="Steve Kelly" userId="b018f4532a64eeda" providerId="LiveId" clId="{18854459-C457-4100-A9C3-76842D12F1B0}" dt="2018-12-07T21:28:52.237" v="1194" actId="478"/>
          <ac:spMkLst>
            <pc:docMk/>
            <pc:sldMk cId="3582146568" sldId="264"/>
            <ac:spMk id="2" creationId="{2B1E016A-7E1B-4297-B6B4-EFD18AFF18DC}"/>
          </ac:spMkLst>
        </pc:spChg>
        <pc:spChg chg="add del">
          <ac:chgData name="Steve Kelly" userId="b018f4532a64eeda" providerId="LiveId" clId="{18854459-C457-4100-A9C3-76842D12F1B0}" dt="2018-12-07T21:29:33.359" v="1198" actId="478"/>
          <ac:spMkLst>
            <pc:docMk/>
            <pc:sldMk cId="3582146568" sldId="264"/>
            <ac:spMk id="3" creationId="{446471E5-9619-49F1-91B2-0E0D65931278}"/>
          </ac:spMkLst>
        </pc:spChg>
        <pc:spChg chg="add del mod">
          <ac:chgData name="Steve Kelly" userId="b018f4532a64eeda" providerId="LiveId" clId="{18854459-C457-4100-A9C3-76842D12F1B0}" dt="2018-12-07T21:29:34.636" v="1199" actId="478"/>
          <ac:spMkLst>
            <pc:docMk/>
            <pc:sldMk cId="3582146568" sldId="264"/>
            <ac:spMk id="5" creationId="{B5FAC34C-C93B-4869-873D-852D9C44F1E0}"/>
          </ac:spMkLst>
        </pc:spChg>
        <pc:picChg chg="add">
          <ac:chgData name="Steve Kelly" userId="b018f4532a64eeda" providerId="LiveId" clId="{18854459-C457-4100-A9C3-76842D12F1B0}" dt="2018-12-07T21:28:57.033" v="1197"/>
          <ac:picMkLst>
            <pc:docMk/>
            <pc:sldMk cId="3582146568" sldId="264"/>
            <ac:picMk id="6" creationId="{E5E147DB-F688-47E9-AC1B-D3A9ACBBE38A}"/>
          </ac:picMkLst>
        </pc:picChg>
      </pc:sldChg>
      <pc:sldChg chg="modSp">
        <pc:chgData name="Steve Kelly" userId="b018f4532a64eeda" providerId="LiveId" clId="{18854459-C457-4100-A9C3-76842D12F1B0}" dt="2018-12-07T22:46:18.032" v="2293" actId="20577"/>
        <pc:sldMkLst>
          <pc:docMk/>
          <pc:sldMk cId="3395591448" sldId="266"/>
        </pc:sldMkLst>
        <pc:spChg chg="mod">
          <ac:chgData name="Steve Kelly" userId="b018f4532a64eeda" providerId="LiveId" clId="{18854459-C457-4100-A9C3-76842D12F1B0}" dt="2018-12-07T22:46:18.032" v="2293" actId="20577"/>
          <ac:spMkLst>
            <pc:docMk/>
            <pc:sldMk cId="3395591448" sldId="266"/>
            <ac:spMk id="3" creationId="{AF35FA0A-9443-4DA0-995A-C5662212CC2F}"/>
          </ac:spMkLst>
        </pc:spChg>
      </pc:sldChg>
      <pc:sldChg chg="modSp ord">
        <pc:chgData name="Steve Kelly" userId="b018f4532a64eeda" providerId="LiveId" clId="{18854459-C457-4100-A9C3-76842D12F1B0}" dt="2018-12-07T21:47:26.477" v="1594"/>
        <pc:sldMkLst>
          <pc:docMk/>
          <pc:sldMk cId="2982656902" sldId="267"/>
        </pc:sldMkLst>
        <pc:spChg chg="mod">
          <ac:chgData name="Steve Kelly" userId="b018f4532a64eeda" providerId="LiveId" clId="{18854459-C457-4100-A9C3-76842D12F1B0}" dt="2018-12-06T23:10:15.759" v="196" actId="20577"/>
          <ac:spMkLst>
            <pc:docMk/>
            <pc:sldMk cId="2982656902" sldId="267"/>
            <ac:spMk id="2" creationId="{2F5ECDAC-AB7C-46ED-9469-90854B3E28F4}"/>
          </ac:spMkLst>
        </pc:spChg>
        <pc:spChg chg="mod">
          <ac:chgData name="Steve Kelly" userId="b018f4532a64eeda" providerId="LiveId" clId="{18854459-C457-4100-A9C3-76842D12F1B0}" dt="2018-12-06T23:20:10.354" v="366" actId="20577"/>
          <ac:spMkLst>
            <pc:docMk/>
            <pc:sldMk cId="2982656902" sldId="267"/>
            <ac:spMk id="3" creationId="{915CEB69-AD92-4A33-985B-4D01D0B55845}"/>
          </ac:spMkLst>
        </pc:spChg>
      </pc:sldChg>
      <pc:sldChg chg="del">
        <pc:chgData name="Steve Kelly" userId="b018f4532a64eeda" providerId="LiveId" clId="{18854459-C457-4100-A9C3-76842D12F1B0}" dt="2018-12-07T21:47:14.589" v="1593" actId="2696"/>
        <pc:sldMkLst>
          <pc:docMk/>
          <pc:sldMk cId="2802621939" sldId="268"/>
        </pc:sldMkLst>
      </pc:sldChg>
      <pc:sldChg chg="modSp">
        <pc:chgData name="Steve Kelly" userId="b018f4532a64eeda" providerId="LiveId" clId="{18854459-C457-4100-A9C3-76842D12F1B0}" dt="2018-12-07T21:53:17.405" v="1665" actId="20577"/>
        <pc:sldMkLst>
          <pc:docMk/>
          <pc:sldMk cId="4186995157" sldId="270"/>
        </pc:sldMkLst>
        <pc:spChg chg="mod">
          <ac:chgData name="Steve Kelly" userId="b018f4532a64eeda" providerId="LiveId" clId="{18854459-C457-4100-A9C3-76842D12F1B0}" dt="2018-12-07T21:53:17.405" v="1665" actId="20577"/>
          <ac:spMkLst>
            <pc:docMk/>
            <pc:sldMk cId="4186995157" sldId="270"/>
            <ac:spMk id="3" creationId="{BB415D8A-2780-4769-AA36-546E4115114B}"/>
          </ac:spMkLst>
        </pc:spChg>
      </pc:sldChg>
      <pc:sldChg chg="del">
        <pc:chgData name="Steve Kelly" userId="b018f4532a64eeda" providerId="LiveId" clId="{18854459-C457-4100-A9C3-76842D12F1B0}" dt="2018-12-07T21:56:35.160" v="1707" actId="2696"/>
        <pc:sldMkLst>
          <pc:docMk/>
          <pc:sldMk cId="2925267472" sldId="271"/>
        </pc:sldMkLst>
      </pc:sldChg>
      <pc:sldChg chg="ord">
        <pc:chgData name="Steve Kelly" userId="b018f4532a64eeda" providerId="LiveId" clId="{18854459-C457-4100-A9C3-76842D12F1B0}" dt="2018-12-07T21:34:47.826" v="1473"/>
        <pc:sldMkLst>
          <pc:docMk/>
          <pc:sldMk cId="3686076300" sldId="272"/>
        </pc:sldMkLst>
      </pc:sldChg>
      <pc:sldChg chg="ord">
        <pc:chgData name="Steve Kelly" userId="b018f4532a64eeda" providerId="LiveId" clId="{18854459-C457-4100-A9C3-76842D12F1B0}" dt="2018-12-07T21:41:05.075" v="1549"/>
        <pc:sldMkLst>
          <pc:docMk/>
          <pc:sldMk cId="82588617" sldId="273"/>
        </pc:sldMkLst>
      </pc:sldChg>
      <pc:sldChg chg="add del">
        <pc:chgData name="Steve Kelly" userId="b018f4532a64eeda" providerId="LiveId" clId="{18854459-C457-4100-A9C3-76842D12F1B0}" dt="2018-12-07T21:13:36.951" v="909" actId="2696"/>
        <pc:sldMkLst>
          <pc:docMk/>
          <pc:sldMk cId="534918377" sldId="274"/>
        </pc:sldMkLst>
      </pc:sldChg>
      <pc:sldChg chg="add del modNotesTx">
        <pc:chgData name="Steve Kelly" userId="b018f4532a64eeda" providerId="LiveId" clId="{18854459-C457-4100-A9C3-76842D12F1B0}" dt="2018-12-07T21:13:36.941" v="908" actId="2696"/>
        <pc:sldMkLst>
          <pc:docMk/>
          <pc:sldMk cId="4283347336" sldId="275"/>
        </pc:sldMkLst>
      </pc:sldChg>
      <pc:sldChg chg="modSp add del">
        <pc:chgData name="Steve Kelly" userId="b018f4532a64eeda" providerId="LiveId" clId="{18854459-C457-4100-A9C3-76842D12F1B0}" dt="2018-12-07T21:13:36.930" v="907" actId="2696"/>
        <pc:sldMkLst>
          <pc:docMk/>
          <pc:sldMk cId="213391239" sldId="276"/>
        </pc:sldMkLst>
        <pc:spChg chg="mod">
          <ac:chgData name="Steve Kelly" userId="b018f4532a64eeda" providerId="LiveId" clId="{18854459-C457-4100-A9C3-76842D12F1B0}" dt="2018-12-06T23:44:33.493" v="708" actId="20577"/>
          <ac:spMkLst>
            <pc:docMk/>
            <pc:sldMk cId="213391239" sldId="276"/>
            <ac:spMk id="3" creationId="{7EEE68D2-18E8-48BC-8DEC-231D0CBB3C22}"/>
          </ac:spMkLst>
        </pc:spChg>
      </pc:sldChg>
      <pc:sldChg chg="addSp delSp modSp ord">
        <pc:chgData name="Steve Kelly" userId="b018f4532a64eeda" providerId="LiveId" clId="{18854459-C457-4100-A9C3-76842D12F1B0}" dt="2018-12-07T21:21:27.058" v="1008"/>
        <pc:sldMkLst>
          <pc:docMk/>
          <pc:sldMk cId="1730316687" sldId="277"/>
        </pc:sldMkLst>
        <pc:spChg chg="add del">
          <ac:chgData name="Steve Kelly" userId="b018f4532a64eeda" providerId="LiveId" clId="{18854459-C457-4100-A9C3-76842D12F1B0}" dt="2018-12-07T21:14:25.446" v="911" actId="478"/>
          <ac:spMkLst>
            <pc:docMk/>
            <pc:sldMk cId="1730316687" sldId="277"/>
            <ac:spMk id="3" creationId="{C76F5288-8DDD-49FD-AEC1-D723B7ABEE73}"/>
          </ac:spMkLst>
        </pc:spChg>
        <pc:picChg chg="add del mod">
          <ac:chgData name="Steve Kelly" userId="b018f4532a64eeda" providerId="LiveId" clId="{18854459-C457-4100-A9C3-76842D12F1B0}" dt="2018-12-07T21:13:31.431" v="905"/>
          <ac:picMkLst>
            <pc:docMk/>
            <pc:sldMk cId="1730316687" sldId="277"/>
            <ac:picMk id="5" creationId="{3D2E1C69-E9A4-413A-B54C-14D3F6DE3791}"/>
          </ac:picMkLst>
        </pc:picChg>
        <pc:picChg chg="add mod">
          <ac:chgData name="Steve Kelly" userId="b018f4532a64eeda" providerId="LiveId" clId="{18854459-C457-4100-A9C3-76842D12F1B0}" dt="2018-12-07T21:15:25.964" v="917" actId="1076"/>
          <ac:picMkLst>
            <pc:docMk/>
            <pc:sldMk cId="1730316687" sldId="277"/>
            <ac:picMk id="7" creationId="{9535D25C-A09E-4D39-8122-12E3873DF48E}"/>
          </ac:picMkLst>
        </pc:picChg>
      </pc:sldChg>
      <pc:sldChg chg="del">
        <pc:chgData name="Steve Kelly" userId="b018f4532a64eeda" providerId="LiveId" clId="{18854459-C457-4100-A9C3-76842D12F1B0}" dt="2018-12-07T21:43:55.596" v="1588" actId="2696"/>
        <pc:sldMkLst>
          <pc:docMk/>
          <pc:sldMk cId="1083605582" sldId="278"/>
        </pc:sldMkLst>
      </pc:sldChg>
      <pc:sldChg chg="modSp">
        <pc:chgData name="Steve Kelly" userId="b018f4532a64eeda" providerId="LiveId" clId="{18854459-C457-4100-A9C3-76842D12F1B0}" dt="2018-12-07T21:54:53.745" v="1687" actId="27636"/>
        <pc:sldMkLst>
          <pc:docMk/>
          <pc:sldMk cId="2665803177" sldId="279"/>
        </pc:sldMkLst>
        <pc:spChg chg="mod">
          <ac:chgData name="Steve Kelly" userId="b018f4532a64eeda" providerId="LiveId" clId="{18854459-C457-4100-A9C3-76842D12F1B0}" dt="2018-12-07T21:54:19.639" v="1680" actId="20577"/>
          <ac:spMkLst>
            <pc:docMk/>
            <pc:sldMk cId="2665803177" sldId="279"/>
            <ac:spMk id="2" creationId="{C9C84ABB-74E2-4968-A9B1-897DDD2E5681}"/>
          </ac:spMkLst>
        </pc:spChg>
        <pc:spChg chg="mod">
          <ac:chgData name="Steve Kelly" userId="b018f4532a64eeda" providerId="LiveId" clId="{18854459-C457-4100-A9C3-76842D12F1B0}" dt="2018-12-07T21:54:53.745" v="1687" actId="27636"/>
          <ac:spMkLst>
            <pc:docMk/>
            <pc:sldMk cId="2665803177" sldId="279"/>
            <ac:spMk id="3" creationId="{5F5AAD5F-926C-481B-8FCD-23F5D8549F95}"/>
          </ac:spMkLst>
        </pc:spChg>
      </pc:sldChg>
      <pc:sldChg chg="delSp">
        <pc:chgData name="Steve Kelly" userId="b018f4532a64eeda" providerId="LiveId" clId="{18854459-C457-4100-A9C3-76842D12F1B0}" dt="2018-12-07T21:44:16.919" v="1590" actId="478"/>
        <pc:sldMkLst>
          <pc:docMk/>
          <pc:sldMk cId="2931782192" sldId="280"/>
        </pc:sldMkLst>
        <pc:spChg chg="del">
          <ac:chgData name="Steve Kelly" userId="b018f4532a64eeda" providerId="LiveId" clId="{18854459-C457-4100-A9C3-76842D12F1B0}" dt="2018-12-07T21:44:16.919" v="1590" actId="478"/>
          <ac:spMkLst>
            <pc:docMk/>
            <pc:sldMk cId="2931782192" sldId="280"/>
            <ac:spMk id="2" creationId="{DD913775-1715-43C1-BA27-4A6A822785C7}"/>
          </ac:spMkLst>
        </pc:spChg>
      </pc:sldChg>
      <pc:sldChg chg="del">
        <pc:chgData name="Steve Kelly" userId="b018f4532a64eeda" providerId="LiveId" clId="{18854459-C457-4100-A9C3-76842D12F1B0}" dt="2018-12-07T21:53:56.433" v="1669" actId="2696"/>
        <pc:sldMkLst>
          <pc:docMk/>
          <pc:sldMk cId="3581432300" sldId="282"/>
        </pc:sldMkLst>
      </pc:sldChg>
      <pc:sldChg chg="del">
        <pc:chgData name="Steve Kelly" userId="b018f4532a64eeda" providerId="LiveId" clId="{18854459-C457-4100-A9C3-76842D12F1B0}" dt="2018-12-07T21:54:06.759" v="1670" actId="2696"/>
        <pc:sldMkLst>
          <pc:docMk/>
          <pc:sldMk cId="838562342" sldId="283"/>
        </pc:sldMkLst>
      </pc:sldChg>
      <pc:sldChg chg="addSp modSp">
        <pc:chgData name="Steve Kelly" userId="b018f4532a64eeda" providerId="LiveId" clId="{18854459-C457-4100-A9C3-76842D12F1B0}" dt="2018-12-07T21:43:50.990" v="1587" actId="1076"/>
        <pc:sldMkLst>
          <pc:docMk/>
          <pc:sldMk cId="367530000" sldId="284"/>
        </pc:sldMkLst>
        <pc:spChg chg="add mod">
          <ac:chgData name="Steve Kelly" userId="b018f4532a64eeda" providerId="LiveId" clId="{18854459-C457-4100-A9C3-76842D12F1B0}" dt="2018-12-07T21:43:50.990" v="1587" actId="1076"/>
          <ac:spMkLst>
            <pc:docMk/>
            <pc:sldMk cId="367530000" sldId="284"/>
            <ac:spMk id="2" creationId="{2D86E9E9-E536-4C44-8B55-6D2B754C0B9E}"/>
          </ac:spMkLst>
        </pc:spChg>
      </pc:sldChg>
      <pc:sldChg chg="modSp add del">
        <pc:chgData name="Steve Kelly" userId="b018f4532a64eeda" providerId="LiveId" clId="{18854459-C457-4100-A9C3-76842D12F1B0}" dt="2018-12-07T21:48:10.340" v="1596" actId="2696"/>
        <pc:sldMkLst>
          <pc:docMk/>
          <pc:sldMk cId="1720707148" sldId="285"/>
        </pc:sldMkLst>
        <pc:spChg chg="mod">
          <ac:chgData name="Steve Kelly" userId="b018f4532a64eeda" providerId="LiveId" clId="{18854459-C457-4100-A9C3-76842D12F1B0}" dt="2018-12-06T23:21:12.681" v="405" actId="20577"/>
          <ac:spMkLst>
            <pc:docMk/>
            <pc:sldMk cId="1720707148" sldId="285"/>
            <ac:spMk id="2" creationId="{CB868B86-E8E3-4600-9297-26EC283CD956}"/>
          </ac:spMkLst>
        </pc:spChg>
      </pc:sldChg>
      <pc:sldChg chg="addSp delSp add del">
        <pc:chgData name="Steve Kelly" userId="b018f4532a64eeda" providerId="LiveId" clId="{18854459-C457-4100-A9C3-76842D12F1B0}" dt="2018-12-07T21:26:14.511" v="1193" actId="2696"/>
        <pc:sldMkLst>
          <pc:docMk/>
          <pc:sldMk cId="530232565" sldId="286"/>
        </pc:sldMkLst>
        <pc:spChg chg="del">
          <ac:chgData name="Steve Kelly" userId="b018f4532a64eeda" providerId="LiveId" clId="{18854459-C457-4100-A9C3-76842D12F1B0}" dt="2018-12-06T23:23:31.349" v="407" actId="478"/>
          <ac:spMkLst>
            <pc:docMk/>
            <pc:sldMk cId="530232565" sldId="286"/>
            <ac:spMk id="2" creationId="{E0D59704-0BA5-413C-BA47-51EB330C6560}"/>
          </ac:spMkLst>
        </pc:spChg>
        <pc:spChg chg="del">
          <ac:chgData name="Steve Kelly" userId="b018f4532a64eeda" providerId="LiveId" clId="{18854459-C457-4100-A9C3-76842D12F1B0}" dt="2018-12-06T23:23:35.113" v="408" actId="478"/>
          <ac:spMkLst>
            <pc:docMk/>
            <pc:sldMk cId="530232565" sldId="286"/>
            <ac:spMk id="3" creationId="{74AA197F-5B42-4355-84F2-FC8C05A4E009}"/>
          </ac:spMkLst>
        </pc:spChg>
        <pc:picChg chg="add">
          <ac:chgData name="Steve Kelly" userId="b018f4532a64eeda" providerId="LiveId" clId="{18854459-C457-4100-A9C3-76842D12F1B0}" dt="2018-12-06T23:23:35.941" v="409"/>
          <ac:picMkLst>
            <pc:docMk/>
            <pc:sldMk cId="530232565" sldId="286"/>
            <ac:picMk id="4" creationId="{ED395797-8977-4898-B6A2-C004631CE500}"/>
          </ac:picMkLst>
        </pc:picChg>
      </pc:sldChg>
      <pc:sldChg chg="delSp modSp add del">
        <pc:chgData name="Steve Kelly" userId="b018f4532a64eeda" providerId="LiveId" clId="{18854459-C457-4100-A9C3-76842D12F1B0}" dt="2018-12-07T21:41:16.506" v="1574" actId="20577"/>
        <pc:sldMkLst>
          <pc:docMk/>
          <pc:sldMk cId="3790322572" sldId="287"/>
        </pc:sldMkLst>
        <pc:spChg chg="mod">
          <ac:chgData name="Steve Kelly" userId="b018f4532a64eeda" providerId="LiveId" clId="{18854459-C457-4100-A9C3-76842D12F1B0}" dt="2018-12-07T21:41:16.506" v="1574" actId="20577"/>
          <ac:spMkLst>
            <pc:docMk/>
            <pc:sldMk cId="3790322572" sldId="287"/>
            <ac:spMk id="2" creationId="{60218604-42E7-44A9-8C3E-6A957715D194}"/>
          </ac:spMkLst>
        </pc:spChg>
        <pc:spChg chg="del">
          <ac:chgData name="Steve Kelly" userId="b018f4532a64eeda" providerId="LiveId" clId="{18854459-C457-4100-A9C3-76842D12F1B0}" dt="2018-12-06T23:25:17.267" v="511" actId="478"/>
          <ac:spMkLst>
            <pc:docMk/>
            <pc:sldMk cId="3790322572" sldId="287"/>
            <ac:spMk id="3" creationId="{E7AED26C-A4A2-4E3E-B97C-A68F843C96D5}"/>
          </ac:spMkLst>
        </pc:spChg>
      </pc:sldChg>
      <pc:sldChg chg="delSp modSp add">
        <pc:chgData name="Steve Kelly" userId="b018f4532a64eeda" providerId="LiveId" clId="{18854459-C457-4100-A9C3-76842D12F1B0}" dt="2018-12-06T23:48:39.735" v="777" actId="20577"/>
        <pc:sldMkLst>
          <pc:docMk/>
          <pc:sldMk cId="3419792847" sldId="288"/>
        </pc:sldMkLst>
        <pc:spChg chg="mod">
          <ac:chgData name="Steve Kelly" userId="b018f4532a64eeda" providerId="LiveId" clId="{18854459-C457-4100-A9C3-76842D12F1B0}" dt="2018-12-06T23:48:39.735" v="777" actId="20577"/>
          <ac:spMkLst>
            <pc:docMk/>
            <pc:sldMk cId="3419792847" sldId="288"/>
            <ac:spMk id="2" creationId="{CFA87A20-BA36-43AB-9BFB-74B176CF6FDE}"/>
          </ac:spMkLst>
        </pc:spChg>
        <pc:spChg chg="del">
          <ac:chgData name="Steve Kelly" userId="b018f4532a64eeda" providerId="LiveId" clId="{18854459-C457-4100-A9C3-76842D12F1B0}" dt="2018-12-06T23:33:37.755" v="631" actId="478"/>
          <ac:spMkLst>
            <pc:docMk/>
            <pc:sldMk cId="3419792847" sldId="288"/>
            <ac:spMk id="3" creationId="{A219B976-298F-4770-A5BD-907EE27FA9AE}"/>
          </ac:spMkLst>
        </pc:spChg>
      </pc:sldChg>
      <pc:sldChg chg="addSp delSp modSp add del">
        <pc:chgData name="Steve Kelly" userId="b018f4532a64eeda" providerId="LiveId" clId="{18854459-C457-4100-A9C3-76842D12F1B0}" dt="2018-12-07T22:39:19.785" v="2123" actId="2696"/>
        <pc:sldMkLst>
          <pc:docMk/>
          <pc:sldMk cId="3484761156" sldId="289"/>
        </pc:sldMkLst>
        <pc:spChg chg="del">
          <ac:chgData name="Steve Kelly" userId="b018f4532a64eeda" providerId="LiveId" clId="{18854459-C457-4100-A9C3-76842D12F1B0}" dt="2018-12-06T23:40:55.148" v="635" actId="478"/>
          <ac:spMkLst>
            <pc:docMk/>
            <pc:sldMk cId="3484761156" sldId="289"/>
            <ac:spMk id="2" creationId="{0C8EED9E-B1FE-4407-803E-0C96B050B644}"/>
          </ac:spMkLst>
        </pc:spChg>
        <pc:spChg chg="del mod">
          <ac:chgData name="Steve Kelly" userId="b018f4532a64eeda" providerId="LiveId" clId="{18854459-C457-4100-A9C3-76842D12F1B0}" dt="2018-12-06T23:41:05.197" v="639" actId="478"/>
          <ac:spMkLst>
            <pc:docMk/>
            <pc:sldMk cId="3484761156" sldId="289"/>
            <ac:spMk id="3" creationId="{D7857B53-2B1D-4A6E-AEFB-2B325EC6A503}"/>
          </ac:spMkLst>
        </pc:spChg>
        <pc:spChg chg="add del">
          <ac:chgData name="Steve Kelly" userId="b018f4532a64eeda" providerId="LiveId" clId="{18854459-C457-4100-A9C3-76842D12F1B0}" dt="2018-12-06T23:41:01.615" v="638"/>
          <ac:spMkLst>
            <pc:docMk/>
            <pc:sldMk cId="3484761156" sldId="289"/>
            <ac:spMk id="4" creationId="{A452B2BB-A2BB-4A84-86FE-2BC6151FB42D}"/>
          </ac:spMkLst>
        </pc:spChg>
        <pc:spChg chg="add del">
          <ac:chgData name="Steve Kelly" userId="b018f4532a64eeda" providerId="LiveId" clId="{18854459-C457-4100-A9C3-76842D12F1B0}" dt="2018-12-06T23:41:01.615" v="638"/>
          <ac:spMkLst>
            <pc:docMk/>
            <pc:sldMk cId="3484761156" sldId="289"/>
            <ac:spMk id="5" creationId="{E52B22EE-0462-4E03-9453-F1EA00ECD578}"/>
          </ac:spMkLst>
        </pc:spChg>
        <pc:spChg chg="add mod">
          <ac:chgData name="Steve Kelly" userId="b018f4532a64eeda" providerId="LiveId" clId="{18854459-C457-4100-A9C3-76842D12F1B0}" dt="2018-12-07T22:24:46.411" v="1832" actId="1076"/>
          <ac:spMkLst>
            <pc:docMk/>
            <pc:sldMk cId="3484761156" sldId="289"/>
            <ac:spMk id="6" creationId="{2AF78F95-8726-4463-AA74-79A56B0A9939}"/>
          </ac:spMkLst>
        </pc:spChg>
        <pc:spChg chg="add mod">
          <ac:chgData name="Steve Kelly" userId="b018f4532a64eeda" providerId="LiveId" clId="{18854459-C457-4100-A9C3-76842D12F1B0}" dt="2018-12-06T23:41:09.293" v="641" actId="1076"/>
          <ac:spMkLst>
            <pc:docMk/>
            <pc:sldMk cId="3484761156" sldId="289"/>
            <ac:spMk id="7" creationId="{08250647-A6BD-4630-871A-FB129EA6E843}"/>
          </ac:spMkLst>
        </pc:spChg>
      </pc:sldChg>
      <pc:sldChg chg="addSp delSp modSp add mod ord setBg">
        <pc:chgData name="Steve Kelly" userId="b018f4532a64eeda" providerId="LiveId" clId="{18854459-C457-4100-A9C3-76842D12F1B0}" dt="2018-12-07T21:43:06.439" v="1583"/>
        <pc:sldMkLst>
          <pc:docMk/>
          <pc:sldMk cId="3995528437" sldId="290"/>
        </pc:sldMkLst>
        <pc:spChg chg="del">
          <ac:chgData name="Steve Kelly" userId="b018f4532a64eeda" providerId="LiveId" clId="{18854459-C457-4100-A9C3-76842D12F1B0}" dt="2018-12-06T23:42:28.166" v="643" actId="478"/>
          <ac:spMkLst>
            <pc:docMk/>
            <pc:sldMk cId="3995528437" sldId="290"/>
            <ac:spMk id="2" creationId="{F53E134A-1A29-4FE2-AF0E-87787B887EB2}"/>
          </ac:spMkLst>
        </pc:spChg>
        <pc:spChg chg="del">
          <ac:chgData name="Steve Kelly" userId="b018f4532a64eeda" providerId="LiveId" clId="{18854459-C457-4100-A9C3-76842D12F1B0}" dt="2018-12-06T23:42:38.634" v="644" actId="478"/>
          <ac:spMkLst>
            <pc:docMk/>
            <pc:sldMk cId="3995528437" sldId="290"/>
            <ac:spMk id="3" creationId="{EE9B7108-05AB-4050-9237-BD119BD7D541}"/>
          </ac:spMkLst>
        </pc:spChg>
        <pc:spChg chg="add mod">
          <ac:chgData name="Steve Kelly" userId="b018f4532a64eeda" providerId="LiveId" clId="{18854459-C457-4100-A9C3-76842D12F1B0}" dt="2018-12-06T23:48:15.051" v="755" actId="1076"/>
          <ac:spMkLst>
            <pc:docMk/>
            <pc:sldMk cId="3995528437" sldId="290"/>
            <ac:spMk id="6" creationId="{2CBAEA42-0EF6-4E5D-BE08-7A6FF830809E}"/>
          </ac:spMkLst>
        </pc:spChg>
        <pc:picChg chg="add mod">
          <ac:chgData name="Steve Kelly" userId="b018f4532a64eeda" providerId="LiveId" clId="{18854459-C457-4100-A9C3-76842D12F1B0}" dt="2018-12-06T23:48:19.294" v="756" actId="1076"/>
          <ac:picMkLst>
            <pc:docMk/>
            <pc:sldMk cId="3995528437" sldId="290"/>
            <ac:picMk id="5" creationId="{EABF4027-86DD-4854-B041-65628FA8DF9C}"/>
          </ac:picMkLst>
        </pc:picChg>
        <pc:cxnChg chg="add del">
          <ac:chgData name="Steve Kelly" userId="b018f4532a64eeda" providerId="LiveId" clId="{18854459-C457-4100-A9C3-76842D12F1B0}" dt="2018-12-06T23:47:17.634" v="714" actId="26606"/>
          <ac:cxnSpMkLst>
            <pc:docMk/>
            <pc:sldMk cId="3995528437" sldId="290"/>
            <ac:cxnSpMk id="10" creationId="{22F6364A-B358-4BEE-B158-0734D2C938D4}"/>
          </ac:cxnSpMkLst>
        </pc:cxnChg>
      </pc:sldChg>
      <pc:sldChg chg="delSp modSp add">
        <pc:chgData name="Steve Kelly" userId="b018f4532a64eeda" providerId="LiveId" clId="{18854459-C457-4100-A9C3-76842D12F1B0}" dt="2018-12-06T23:50:53.929" v="799" actId="122"/>
        <pc:sldMkLst>
          <pc:docMk/>
          <pc:sldMk cId="2783387380" sldId="291"/>
        </pc:sldMkLst>
        <pc:spChg chg="mod">
          <ac:chgData name="Steve Kelly" userId="b018f4532a64eeda" providerId="LiveId" clId="{18854459-C457-4100-A9C3-76842D12F1B0}" dt="2018-12-06T23:50:53.929" v="799" actId="122"/>
          <ac:spMkLst>
            <pc:docMk/>
            <pc:sldMk cId="2783387380" sldId="291"/>
            <ac:spMk id="2" creationId="{4418350D-E370-437A-BD20-C4212073EDC2}"/>
          </ac:spMkLst>
        </pc:spChg>
        <pc:spChg chg="del">
          <ac:chgData name="Steve Kelly" userId="b018f4532a64eeda" providerId="LiveId" clId="{18854459-C457-4100-A9C3-76842D12F1B0}" dt="2018-12-06T23:50:45.025" v="797" actId="478"/>
          <ac:spMkLst>
            <pc:docMk/>
            <pc:sldMk cId="2783387380" sldId="291"/>
            <ac:spMk id="3" creationId="{95EC89A8-EF2B-4D95-A966-AF1AD7D9EFF9}"/>
          </ac:spMkLst>
        </pc:spChg>
      </pc:sldChg>
      <pc:sldChg chg="addSp delSp modSp add">
        <pc:chgData name="Steve Kelly" userId="b018f4532a64eeda" providerId="LiveId" clId="{18854459-C457-4100-A9C3-76842D12F1B0}" dt="2018-12-06T23:58:46.438" v="810" actId="1076"/>
        <pc:sldMkLst>
          <pc:docMk/>
          <pc:sldMk cId="4076749017" sldId="292"/>
        </pc:sldMkLst>
        <pc:spChg chg="del">
          <ac:chgData name="Steve Kelly" userId="b018f4532a64eeda" providerId="LiveId" clId="{18854459-C457-4100-A9C3-76842D12F1B0}" dt="2018-12-06T23:58:09.896" v="801" actId="478"/>
          <ac:spMkLst>
            <pc:docMk/>
            <pc:sldMk cId="4076749017" sldId="292"/>
            <ac:spMk id="2" creationId="{DCA07830-54C0-4C2F-A920-01254A437E0F}"/>
          </ac:spMkLst>
        </pc:spChg>
        <pc:spChg chg="del">
          <ac:chgData name="Steve Kelly" userId="b018f4532a64eeda" providerId="LiveId" clId="{18854459-C457-4100-A9C3-76842D12F1B0}" dt="2018-12-06T23:58:12.130" v="802" actId="478"/>
          <ac:spMkLst>
            <pc:docMk/>
            <pc:sldMk cId="4076749017" sldId="292"/>
            <ac:spMk id="3" creationId="{C09F6748-6F68-4460-9949-938C5DC0DFE5}"/>
          </ac:spMkLst>
        </pc:spChg>
        <pc:spChg chg="add mod">
          <ac:chgData name="Steve Kelly" userId="b018f4532a64eeda" providerId="LiveId" clId="{18854459-C457-4100-A9C3-76842D12F1B0}" dt="2018-12-06T23:58:46.438" v="810" actId="1076"/>
          <ac:spMkLst>
            <pc:docMk/>
            <pc:sldMk cId="4076749017" sldId="292"/>
            <ac:spMk id="6" creationId="{749DA759-79D2-4526-BB69-CDEF45F3FCAA}"/>
          </ac:spMkLst>
        </pc:spChg>
        <pc:picChg chg="add mod">
          <ac:chgData name="Steve Kelly" userId="b018f4532a64eeda" providerId="LiveId" clId="{18854459-C457-4100-A9C3-76842D12F1B0}" dt="2018-12-06T23:58:16.113" v="805" actId="962"/>
          <ac:picMkLst>
            <pc:docMk/>
            <pc:sldMk cId="4076749017" sldId="292"/>
            <ac:picMk id="5" creationId="{84CE9D42-6375-40CE-AFC9-939661D4A0B2}"/>
          </ac:picMkLst>
        </pc:picChg>
      </pc:sldChg>
      <pc:sldChg chg="modSp add del">
        <pc:chgData name="Steve Kelly" userId="b018f4532a64eeda" providerId="LiveId" clId="{18854459-C457-4100-A9C3-76842D12F1B0}" dt="2018-12-07T21:52:33.608" v="1636" actId="2696"/>
        <pc:sldMkLst>
          <pc:docMk/>
          <pc:sldMk cId="802818968" sldId="293"/>
        </pc:sldMkLst>
        <pc:spChg chg="mod">
          <ac:chgData name="Steve Kelly" userId="b018f4532a64eeda" providerId="LiveId" clId="{18854459-C457-4100-A9C3-76842D12F1B0}" dt="2018-12-07T00:01:08.876" v="844" actId="20577"/>
          <ac:spMkLst>
            <pc:docMk/>
            <pc:sldMk cId="802818968" sldId="293"/>
            <ac:spMk id="2" creationId="{C3768F30-8719-436C-AE8D-894F4FEAF203}"/>
          </ac:spMkLst>
        </pc:spChg>
      </pc:sldChg>
      <pc:sldChg chg="modSp add del">
        <pc:chgData name="Steve Kelly" userId="b018f4532a64eeda" providerId="LiveId" clId="{18854459-C457-4100-A9C3-76842D12F1B0}" dt="2018-12-07T21:48:05.818" v="1595" actId="2696"/>
        <pc:sldMkLst>
          <pc:docMk/>
          <pc:sldMk cId="2244332941" sldId="294"/>
        </pc:sldMkLst>
        <pc:spChg chg="mod">
          <ac:chgData name="Steve Kelly" userId="b018f4532a64eeda" providerId="LiveId" clId="{18854459-C457-4100-A9C3-76842D12F1B0}" dt="2018-12-07T00:07:21.076" v="861" actId="20577"/>
          <ac:spMkLst>
            <pc:docMk/>
            <pc:sldMk cId="2244332941" sldId="294"/>
            <ac:spMk id="2" creationId="{EA351EAE-B2BF-45EC-98BA-F2E6BF166410}"/>
          </ac:spMkLst>
        </pc:spChg>
      </pc:sldChg>
      <pc:sldChg chg="addSp delSp modSp add modNotesTx">
        <pc:chgData name="Steve Kelly" userId="b018f4532a64eeda" providerId="LiveId" clId="{18854459-C457-4100-A9C3-76842D12F1B0}" dt="2018-12-07T22:42:09.956" v="2141" actId="20577"/>
        <pc:sldMkLst>
          <pc:docMk/>
          <pc:sldMk cId="277198758" sldId="295"/>
        </pc:sldMkLst>
        <pc:spChg chg="mod">
          <ac:chgData name="Steve Kelly" userId="b018f4532a64eeda" providerId="LiveId" clId="{18854459-C457-4100-A9C3-76842D12F1B0}" dt="2018-12-07T00:11:19.111" v="885" actId="20577"/>
          <ac:spMkLst>
            <pc:docMk/>
            <pc:sldMk cId="277198758" sldId="295"/>
            <ac:spMk id="2" creationId="{97EBE1E6-130E-43A9-BA3A-A619417B0EE0}"/>
          </ac:spMkLst>
        </pc:spChg>
        <pc:spChg chg="del">
          <ac:chgData name="Steve Kelly" userId="b018f4532a64eeda" providerId="LiveId" clId="{18854459-C457-4100-A9C3-76842D12F1B0}" dt="2018-12-07T22:36:29.014" v="2119" actId="478"/>
          <ac:spMkLst>
            <pc:docMk/>
            <pc:sldMk cId="277198758" sldId="295"/>
            <ac:spMk id="3" creationId="{713124AF-73A7-4A73-B2FA-1EB9AC4CFCB0}"/>
          </ac:spMkLst>
        </pc:spChg>
        <pc:picChg chg="add mod">
          <ac:chgData name="Steve Kelly" userId="b018f4532a64eeda" providerId="LiveId" clId="{18854459-C457-4100-A9C3-76842D12F1B0}" dt="2018-12-07T22:40:14.493" v="2126" actId="1076"/>
          <ac:picMkLst>
            <pc:docMk/>
            <pc:sldMk cId="277198758" sldId="295"/>
            <ac:picMk id="4" creationId="{C1824C19-0874-478A-98DB-0AEBA99129C5}"/>
          </ac:picMkLst>
        </pc:picChg>
      </pc:sldChg>
      <pc:sldChg chg="add del">
        <pc:chgData name="Steve Kelly" userId="b018f4532a64eeda" providerId="LiveId" clId="{18854459-C457-4100-A9C3-76842D12F1B0}" dt="2018-12-07T21:14:30.304" v="913"/>
        <pc:sldMkLst>
          <pc:docMk/>
          <pc:sldMk cId="1973592045" sldId="296"/>
        </pc:sldMkLst>
      </pc:sldChg>
      <pc:sldChg chg="addSp delSp modSp add">
        <pc:chgData name="Steve Kelly" userId="b018f4532a64eeda" providerId="LiveId" clId="{18854459-C457-4100-A9C3-76842D12F1B0}" dt="2018-12-07T21:21:18.398" v="1007" actId="1076"/>
        <pc:sldMkLst>
          <pc:docMk/>
          <pc:sldMk cId="3373107236" sldId="296"/>
        </pc:sldMkLst>
        <pc:spChg chg="mod">
          <ac:chgData name="Steve Kelly" userId="b018f4532a64eeda" providerId="LiveId" clId="{18854459-C457-4100-A9C3-76842D12F1B0}" dt="2018-12-07T21:21:03.007" v="1003" actId="20577"/>
          <ac:spMkLst>
            <pc:docMk/>
            <pc:sldMk cId="3373107236" sldId="296"/>
            <ac:spMk id="2" creationId="{1DE85B1F-1BB3-4EAF-806C-B6B6CF1DC404}"/>
          </ac:spMkLst>
        </pc:spChg>
        <pc:spChg chg="del">
          <ac:chgData name="Steve Kelly" userId="b018f4532a64eeda" providerId="LiveId" clId="{18854459-C457-4100-A9C3-76842D12F1B0}" dt="2018-12-07T21:21:07.880" v="1004" actId="478"/>
          <ac:spMkLst>
            <pc:docMk/>
            <pc:sldMk cId="3373107236" sldId="296"/>
            <ac:spMk id="3" creationId="{A5839BD9-A1DA-48FE-B92A-C2A644892043}"/>
          </ac:spMkLst>
        </pc:spChg>
        <pc:picChg chg="add mod">
          <ac:chgData name="Steve Kelly" userId="b018f4532a64eeda" providerId="LiveId" clId="{18854459-C457-4100-A9C3-76842D12F1B0}" dt="2018-12-07T21:21:18.398" v="1007" actId="1076"/>
          <ac:picMkLst>
            <pc:docMk/>
            <pc:sldMk cId="3373107236" sldId="296"/>
            <ac:picMk id="4" creationId="{609777CF-1C0D-4BE5-A2F5-54CE90C61E2D}"/>
          </ac:picMkLst>
        </pc:picChg>
      </pc:sldChg>
      <pc:sldChg chg="modSp add del">
        <pc:chgData name="Steve Kelly" userId="b018f4532a64eeda" providerId="LiveId" clId="{18854459-C457-4100-A9C3-76842D12F1B0}" dt="2018-12-07T21:47:09.780" v="1591" actId="2696"/>
        <pc:sldMkLst>
          <pc:docMk/>
          <pc:sldMk cId="2613497364" sldId="297"/>
        </pc:sldMkLst>
        <pc:spChg chg="mod">
          <ac:chgData name="Steve Kelly" userId="b018f4532a64eeda" providerId="LiveId" clId="{18854459-C457-4100-A9C3-76842D12F1B0}" dt="2018-12-07T21:15:48.585" v="955" actId="20577"/>
          <ac:spMkLst>
            <pc:docMk/>
            <pc:sldMk cId="2613497364" sldId="297"/>
            <ac:spMk id="2" creationId="{2C272A63-3197-43AE-A56E-FCD563CCC2DA}"/>
          </ac:spMkLst>
        </pc:spChg>
      </pc:sldChg>
      <pc:sldChg chg="addSp delSp add">
        <pc:chgData name="Steve Kelly" userId="b018f4532a64eeda" providerId="LiveId" clId="{18854459-C457-4100-A9C3-76842D12F1B0}" dt="2018-12-07T21:19:13.417" v="959" actId="478"/>
        <pc:sldMkLst>
          <pc:docMk/>
          <pc:sldMk cId="3897330710" sldId="298"/>
        </pc:sldMkLst>
        <pc:spChg chg="del">
          <ac:chgData name="Steve Kelly" userId="b018f4532a64eeda" providerId="LiveId" clId="{18854459-C457-4100-A9C3-76842D12F1B0}" dt="2018-12-07T21:19:13.417" v="959" actId="478"/>
          <ac:spMkLst>
            <pc:docMk/>
            <pc:sldMk cId="3897330710" sldId="298"/>
            <ac:spMk id="2" creationId="{0329BE24-DDFC-4718-B376-25FB15F05B2D}"/>
          </ac:spMkLst>
        </pc:spChg>
        <pc:spChg chg="del">
          <ac:chgData name="Steve Kelly" userId="b018f4532a64eeda" providerId="LiveId" clId="{18854459-C457-4100-A9C3-76842D12F1B0}" dt="2018-12-07T21:19:06.879" v="957" actId="478"/>
          <ac:spMkLst>
            <pc:docMk/>
            <pc:sldMk cId="3897330710" sldId="298"/>
            <ac:spMk id="3" creationId="{AE2A2924-A113-4440-ABD3-AF3F5858B576}"/>
          </ac:spMkLst>
        </pc:spChg>
        <pc:picChg chg="add">
          <ac:chgData name="Steve Kelly" userId="b018f4532a64eeda" providerId="LiveId" clId="{18854459-C457-4100-A9C3-76842D12F1B0}" dt="2018-12-07T21:19:08.313" v="958"/>
          <ac:picMkLst>
            <pc:docMk/>
            <pc:sldMk cId="3897330710" sldId="298"/>
            <ac:picMk id="4" creationId="{324BB48C-34A0-49A0-9DF7-BB5F1F556666}"/>
          </ac:picMkLst>
        </pc:picChg>
      </pc:sldChg>
      <pc:sldChg chg="delSp modSp add">
        <pc:chgData name="Steve Kelly" userId="b018f4532a64eeda" providerId="LiveId" clId="{18854459-C457-4100-A9C3-76842D12F1B0}" dt="2018-12-07T21:21:47.820" v="1023" actId="1076"/>
        <pc:sldMkLst>
          <pc:docMk/>
          <pc:sldMk cId="1303097207" sldId="299"/>
        </pc:sldMkLst>
        <pc:spChg chg="mod">
          <ac:chgData name="Steve Kelly" userId="b018f4532a64eeda" providerId="LiveId" clId="{18854459-C457-4100-A9C3-76842D12F1B0}" dt="2018-12-07T21:21:47.820" v="1023" actId="1076"/>
          <ac:spMkLst>
            <pc:docMk/>
            <pc:sldMk cId="1303097207" sldId="299"/>
            <ac:spMk id="2" creationId="{A8F5D263-2BD7-4120-8BBE-A7150BEBC517}"/>
          </ac:spMkLst>
        </pc:spChg>
        <pc:spChg chg="del">
          <ac:chgData name="Steve Kelly" userId="b018f4532a64eeda" providerId="LiveId" clId="{18854459-C457-4100-A9C3-76842D12F1B0}" dt="2018-12-07T21:21:36.046" v="1010" actId="478"/>
          <ac:spMkLst>
            <pc:docMk/>
            <pc:sldMk cId="1303097207" sldId="299"/>
            <ac:spMk id="3" creationId="{24AD466B-F4B6-425F-9F3A-B3B4D31A9605}"/>
          </ac:spMkLst>
        </pc:spChg>
      </pc:sldChg>
      <pc:sldChg chg="modSp add ord modNotesTx">
        <pc:chgData name="Steve Kelly" userId="b018f4532a64eeda" providerId="LiveId" clId="{18854459-C457-4100-A9C3-76842D12F1B0}" dt="2018-12-07T23:07:31.638" v="2335"/>
        <pc:sldMkLst>
          <pc:docMk/>
          <pc:sldMk cId="2907415797" sldId="300"/>
        </pc:sldMkLst>
        <pc:spChg chg="mod">
          <ac:chgData name="Steve Kelly" userId="b018f4532a64eeda" providerId="LiveId" clId="{18854459-C457-4100-A9C3-76842D12F1B0}" dt="2018-12-07T21:22:02.656" v="1031" actId="20577"/>
          <ac:spMkLst>
            <pc:docMk/>
            <pc:sldMk cId="2907415797" sldId="300"/>
            <ac:spMk id="2" creationId="{44C0CC70-F52C-4B9A-9D4F-343C98D69F19}"/>
          </ac:spMkLst>
        </pc:spChg>
        <pc:spChg chg="mod">
          <ac:chgData name="Steve Kelly" userId="b018f4532a64eeda" providerId="LiveId" clId="{18854459-C457-4100-A9C3-76842D12F1B0}" dt="2018-12-07T21:24:43.852" v="1174" actId="313"/>
          <ac:spMkLst>
            <pc:docMk/>
            <pc:sldMk cId="2907415797" sldId="300"/>
            <ac:spMk id="3" creationId="{A0719B63-C470-4A47-A4B0-B9C849731D08}"/>
          </ac:spMkLst>
        </pc:spChg>
      </pc:sldChg>
      <pc:sldChg chg="delSp modSp add">
        <pc:chgData name="Steve Kelly" userId="b018f4532a64eeda" providerId="LiveId" clId="{18854459-C457-4100-A9C3-76842D12F1B0}" dt="2018-12-07T21:25:10.888" v="1191" actId="122"/>
        <pc:sldMkLst>
          <pc:docMk/>
          <pc:sldMk cId="3347951015" sldId="301"/>
        </pc:sldMkLst>
        <pc:spChg chg="mod">
          <ac:chgData name="Steve Kelly" userId="b018f4532a64eeda" providerId="LiveId" clId="{18854459-C457-4100-A9C3-76842D12F1B0}" dt="2018-12-07T21:25:10.888" v="1191" actId="122"/>
          <ac:spMkLst>
            <pc:docMk/>
            <pc:sldMk cId="3347951015" sldId="301"/>
            <ac:spMk id="2" creationId="{B505FCF1-A563-4BF0-9D46-9A74E26CA586}"/>
          </ac:spMkLst>
        </pc:spChg>
        <pc:spChg chg="del">
          <ac:chgData name="Steve Kelly" userId="b018f4532a64eeda" providerId="LiveId" clId="{18854459-C457-4100-A9C3-76842D12F1B0}" dt="2018-12-07T21:25:01.137" v="1176" actId="478"/>
          <ac:spMkLst>
            <pc:docMk/>
            <pc:sldMk cId="3347951015" sldId="301"/>
            <ac:spMk id="3" creationId="{D378CCA3-D4A8-4695-9C0A-185E05CD80A8}"/>
          </ac:spMkLst>
        </pc:spChg>
      </pc:sldChg>
      <pc:sldChg chg="modSp add">
        <pc:chgData name="Steve Kelly" userId="b018f4532a64eeda" providerId="LiveId" clId="{18854459-C457-4100-A9C3-76842D12F1B0}" dt="2018-12-07T21:38:23.674" v="1545" actId="20577"/>
        <pc:sldMkLst>
          <pc:docMk/>
          <pc:sldMk cId="2261652275" sldId="302"/>
        </pc:sldMkLst>
        <pc:spChg chg="mod">
          <ac:chgData name="Steve Kelly" userId="b018f4532a64eeda" providerId="LiveId" clId="{18854459-C457-4100-A9C3-76842D12F1B0}" dt="2018-12-07T21:29:56.108" v="1212" actId="20577"/>
          <ac:spMkLst>
            <pc:docMk/>
            <pc:sldMk cId="2261652275" sldId="302"/>
            <ac:spMk id="2" creationId="{E1D852C9-F1BA-4558-B737-362812915535}"/>
          </ac:spMkLst>
        </pc:spChg>
        <pc:spChg chg="mod">
          <ac:chgData name="Steve Kelly" userId="b018f4532a64eeda" providerId="LiveId" clId="{18854459-C457-4100-A9C3-76842D12F1B0}" dt="2018-12-07T21:38:23.674" v="1545" actId="20577"/>
          <ac:spMkLst>
            <pc:docMk/>
            <pc:sldMk cId="2261652275" sldId="302"/>
            <ac:spMk id="3" creationId="{BF2DDEF8-68DE-4063-8D41-3700BABCAB6F}"/>
          </ac:spMkLst>
        </pc:spChg>
      </pc:sldChg>
      <pc:sldChg chg="add del">
        <pc:chgData name="Steve Kelly" userId="b018f4532a64eeda" providerId="LiveId" clId="{18854459-C457-4100-A9C3-76842D12F1B0}" dt="2018-12-07T22:22:13.190" v="1807" actId="2696"/>
        <pc:sldMkLst>
          <pc:docMk/>
          <pc:sldMk cId="3380590777" sldId="303"/>
        </pc:sldMkLst>
      </pc:sldChg>
      <pc:sldChg chg="delSp add del">
        <pc:chgData name="Steve Kelly" userId="b018f4532a64eeda" providerId="LiveId" clId="{18854459-C457-4100-A9C3-76842D12F1B0}" dt="2018-12-07T21:43:57.010" v="1589" actId="2696"/>
        <pc:sldMkLst>
          <pc:docMk/>
          <pc:sldMk cId="2345939931" sldId="304"/>
        </pc:sldMkLst>
        <pc:spChg chg="del">
          <ac:chgData name="Steve Kelly" userId="b018f4532a64eeda" providerId="LiveId" clId="{18854459-C457-4100-A9C3-76842D12F1B0}" dt="2018-12-07T21:40:08.901" v="1547" actId="478"/>
          <ac:spMkLst>
            <pc:docMk/>
            <pc:sldMk cId="2345939931" sldId="304"/>
            <ac:spMk id="2" creationId="{1657DE0C-A930-42F8-873B-B30058244639}"/>
          </ac:spMkLst>
        </pc:spChg>
        <pc:spChg chg="del">
          <ac:chgData name="Steve Kelly" userId="b018f4532a64eeda" providerId="LiveId" clId="{18854459-C457-4100-A9C3-76842D12F1B0}" dt="2018-12-07T21:40:12.512" v="1548" actId="478"/>
          <ac:spMkLst>
            <pc:docMk/>
            <pc:sldMk cId="2345939931" sldId="304"/>
            <ac:spMk id="3" creationId="{99641E5C-1A07-4F26-B11A-7F14474FAE04}"/>
          </ac:spMkLst>
        </pc:spChg>
      </pc:sldChg>
      <pc:sldChg chg="addSp delSp modSp add">
        <pc:chgData name="Steve Kelly" userId="b018f4532a64eeda" providerId="LiveId" clId="{18854459-C457-4100-A9C3-76842D12F1B0}" dt="2018-12-07T21:42:48.113" v="1582" actId="1076"/>
        <pc:sldMkLst>
          <pc:docMk/>
          <pc:sldMk cId="1851178867" sldId="305"/>
        </pc:sldMkLst>
        <pc:spChg chg="del">
          <ac:chgData name="Steve Kelly" userId="b018f4532a64eeda" providerId="LiveId" clId="{18854459-C457-4100-A9C3-76842D12F1B0}" dt="2018-12-07T21:41:37.631" v="1576" actId="478"/>
          <ac:spMkLst>
            <pc:docMk/>
            <pc:sldMk cId="1851178867" sldId="305"/>
            <ac:spMk id="2" creationId="{F06DC378-DCFD-47C7-BD5C-06F299B3AB65}"/>
          </ac:spMkLst>
        </pc:spChg>
        <pc:spChg chg="del">
          <ac:chgData name="Steve Kelly" userId="b018f4532a64eeda" providerId="LiveId" clId="{18854459-C457-4100-A9C3-76842D12F1B0}" dt="2018-12-07T21:41:40.627" v="1577" actId="478"/>
          <ac:spMkLst>
            <pc:docMk/>
            <pc:sldMk cId="1851178867" sldId="305"/>
            <ac:spMk id="3" creationId="{38C801F7-00EA-499F-8313-335FF4BA2300}"/>
          </ac:spMkLst>
        </pc:spChg>
        <pc:spChg chg="add mod">
          <ac:chgData name="Steve Kelly" userId="b018f4532a64eeda" providerId="LiveId" clId="{18854459-C457-4100-A9C3-76842D12F1B0}" dt="2018-12-07T21:42:48.113" v="1582" actId="1076"/>
          <ac:spMkLst>
            <pc:docMk/>
            <pc:sldMk cId="1851178867" sldId="305"/>
            <ac:spMk id="6" creationId="{0F99C99C-2A56-4C82-A735-F21FB9D38C95}"/>
          </ac:spMkLst>
        </pc:spChg>
        <pc:picChg chg="add mod">
          <ac:chgData name="Steve Kelly" userId="b018f4532a64eeda" providerId="LiveId" clId="{18854459-C457-4100-A9C3-76842D12F1B0}" dt="2018-12-07T21:42:00.910" v="1580" actId="962"/>
          <ac:picMkLst>
            <pc:docMk/>
            <pc:sldMk cId="1851178867" sldId="305"/>
            <ac:picMk id="5" creationId="{6907F05C-0DBF-458A-917E-DF23367C4C04}"/>
          </ac:picMkLst>
        </pc:picChg>
      </pc:sldChg>
      <pc:sldChg chg="addSp delSp modSp add">
        <pc:chgData name="Steve Kelly" userId="b018f4532a64eeda" providerId="LiveId" clId="{18854459-C457-4100-A9C3-76842D12F1B0}" dt="2018-12-07T21:51:57.877" v="1634"/>
        <pc:sldMkLst>
          <pc:docMk/>
          <pc:sldMk cId="1716678614" sldId="306"/>
        </pc:sldMkLst>
        <pc:spChg chg="mod">
          <ac:chgData name="Steve Kelly" userId="b018f4532a64eeda" providerId="LiveId" clId="{18854459-C457-4100-A9C3-76842D12F1B0}" dt="2018-12-07T21:51:54.002" v="1632" actId="20577"/>
          <ac:spMkLst>
            <pc:docMk/>
            <pc:sldMk cId="1716678614" sldId="306"/>
            <ac:spMk id="2" creationId="{159DDF88-167E-4DEE-B1D2-67E12A37940C}"/>
          </ac:spMkLst>
        </pc:spChg>
        <pc:spChg chg="del">
          <ac:chgData name="Steve Kelly" userId="b018f4532a64eeda" providerId="LiveId" clId="{18854459-C457-4100-A9C3-76842D12F1B0}" dt="2018-12-07T21:51:56.975" v="1633" actId="478"/>
          <ac:spMkLst>
            <pc:docMk/>
            <pc:sldMk cId="1716678614" sldId="306"/>
            <ac:spMk id="3" creationId="{04CC931D-5991-45EF-89FD-AC00E2B4281F}"/>
          </ac:spMkLst>
        </pc:spChg>
        <pc:picChg chg="add">
          <ac:chgData name="Steve Kelly" userId="b018f4532a64eeda" providerId="LiveId" clId="{18854459-C457-4100-A9C3-76842D12F1B0}" dt="2018-12-07T21:51:57.877" v="1634"/>
          <ac:picMkLst>
            <pc:docMk/>
            <pc:sldMk cId="1716678614" sldId="306"/>
            <ac:picMk id="2050" creationId="{B8D48D2A-5958-4FA4-96E5-C6C7D760DDD2}"/>
          </ac:picMkLst>
        </pc:picChg>
      </pc:sldChg>
      <pc:sldChg chg="modSp add">
        <pc:chgData name="Steve Kelly" userId="b018f4532a64eeda" providerId="LiveId" clId="{18854459-C457-4100-A9C3-76842D12F1B0}" dt="2018-12-07T21:55:40.740" v="1706" actId="27636"/>
        <pc:sldMkLst>
          <pc:docMk/>
          <pc:sldMk cId="1147093105" sldId="307"/>
        </pc:sldMkLst>
        <pc:spChg chg="mod">
          <ac:chgData name="Steve Kelly" userId="b018f4532a64eeda" providerId="LiveId" clId="{18854459-C457-4100-A9C3-76842D12F1B0}" dt="2018-12-07T21:55:02.704" v="1698" actId="20577"/>
          <ac:spMkLst>
            <pc:docMk/>
            <pc:sldMk cId="1147093105" sldId="307"/>
            <ac:spMk id="2" creationId="{00D79E21-7590-4D95-AAEC-201E7CE0194B}"/>
          </ac:spMkLst>
        </pc:spChg>
        <pc:spChg chg="mod">
          <ac:chgData name="Steve Kelly" userId="b018f4532a64eeda" providerId="LiveId" clId="{18854459-C457-4100-A9C3-76842D12F1B0}" dt="2018-12-07T21:55:40.740" v="1706" actId="27636"/>
          <ac:spMkLst>
            <pc:docMk/>
            <pc:sldMk cId="1147093105" sldId="307"/>
            <ac:spMk id="3" creationId="{2025B571-C853-4801-A9D5-F0C5A95C83AE}"/>
          </ac:spMkLst>
        </pc:spChg>
      </pc:sldChg>
      <pc:sldChg chg="delSp modSp add">
        <pc:chgData name="Steve Kelly" userId="b018f4532a64eeda" providerId="LiveId" clId="{18854459-C457-4100-A9C3-76842D12F1B0}" dt="2018-12-07T21:57:30.079" v="1752" actId="122"/>
        <pc:sldMkLst>
          <pc:docMk/>
          <pc:sldMk cId="18237289" sldId="308"/>
        </pc:sldMkLst>
        <pc:spChg chg="mod">
          <ac:chgData name="Steve Kelly" userId="b018f4532a64eeda" providerId="LiveId" clId="{18854459-C457-4100-A9C3-76842D12F1B0}" dt="2018-12-07T21:57:30.079" v="1752" actId="122"/>
          <ac:spMkLst>
            <pc:docMk/>
            <pc:sldMk cId="18237289" sldId="308"/>
            <ac:spMk id="2" creationId="{932AEEAE-96F8-4E98-B25A-9AC4FF893F08}"/>
          </ac:spMkLst>
        </pc:spChg>
        <pc:spChg chg="del">
          <ac:chgData name="Steve Kelly" userId="b018f4532a64eeda" providerId="LiveId" clId="{18854459-C457-4100-A9C3-76842D12F1B0}" dt="2018-12-07T21:57:08.068" v="1709" actId="478"/>
          <ac:spMkLst>
            <pc:docMk/>
            <pc:sldMk cId="18237289" sldId="308"/>
            <ac:spMk id="3" creationId="{262D6522-147D-4232-A8E7-F6D1F1572EB8}"/>
          </ac:spMkLst>
        </pc:spChg>
      </pc:sldChg>
      <pc:sldChg chg="modSp add">
        <pc:chgData name="Steve Kelly" userId="b018f4532a64eeda" providerId="LiveId" clId="{18854459-C457-4100-A9C3-76842D12F1B0}" dt="2018-12-07T22:31:11.556" v="1991" actId="58"/>
        <pc:sldMkLst>
          <pc:docMk/>
          <pc:sldMk cId="2865001826" sldId="309"/>
        </pc:sldMkLst>
        <pc:spChg chg="mod">
          <ac:chgData name="Steve Kelly" userId="b018f4532a64eeda" providerId="LiveId" clId="{18854459-C457-4100-A9C3-76842D12F1B0}" dt="2018-12-07T22:21:00.016" v="1767" actId="20577"/>
          <ac:spMkLst>
            <pc:docMk/>
            <pc:sldMk cId="2865001826" sldId="309"/>
            <ac:spMk id="2" creationId="{80398BAB-2760-42AB-B940-3BD9729206FB}"/>
          </ac:spMkLst>
        </pc:spChg>
        <pc:spChg chg="mod">
          <ac:chgData name="Steve Kelly" userId="b018f4532a64eeda" providerId="LiveId" clId="{18854459-C457-4100-A9C3-76842D12F1B0}" dt="2018-12-07T22:31:11.556" v="1991" actId="58"/>
          <ac:spMkLst>
            <pc:docMk/>
            <pc:sldMk cId="2865001826" sldId="309"/>
            <ac:spMk id="3" creationId="{91BD352F-D679-42DA-BEC5-B774679AB770}"/>
          </ac:spMkLst>
        </pc:spChg>
      </pc:sldChg>
      <pc:sldChg chg="addSp delSp modSp add">
        <pc:chgData name="Steve Kelly" userId="b018f4532a64eeda" providerId="LiveId" clId="{18854459-C457-4100-A9C3-76842D12F1B0}" dt="2018-12-07T22:24:11.296" v="1830" actId="962"/>
        <pc:sldMkLst>
          <pc:docMk/>
          <pc:sldMk cId="2830405777" sldId="310"/>
        </pc:sldMkLst>
        <pc:spChg chg="mod">
          <ac:chgData name="Steve Kelly" userId="b018f4532a64eeda" providerId="LiveId" clId="{18854459-C457-4100-A9C3-76842D12F1B0}" dt="2018-12-07T22:24:05.601" v="1825" actId="20577"/>
          <ac:spMkLst>
            <pc:docMk/>
            <pc:sldMk cId="2830405777" sldId="310"/>
            <ac:spMk id="2" creationId="{C8211B01-ED92-41C7-A85E-A1D90F533B19}"/>
          </ac:spMkLst>
        </pc:spChg>
        <pc:spChg chg="del">
          <ac:chgData name="Steve Kelly" userId="b018f4532a64eeda" providerId="LiveId" clId="{18854459-C457-4100-A9C3-76842D12F1B0}" dt="2018-12-07T22:24:07.823" v="1826" actId="478"/>
          <ac:spMkLst>
            <pc:docMk/>
            <pc:sldMk cId="2830405777" sldId="310"/>
            <ac:spMk id="3" creationId="{B07A6E9E-AA45-4CD7-ADEB-A8DACCD975F5}"/>
          </ac:spMkLst>
        </pc:spChg>
        <pc:picChg chg="add mod">
          <ac:chgData name="Steve Kelly" userId="b018f4532a64eeda" providerId="LiveId" clId="{18854459-C457-4100-A9C3-76842D12F1B0}" dt="2018-12-07T22:24:11.296" v="1830" actId="962"/>
          <ac:picMkLst>
            <pc:docMk/>
            <pc:sldMk cId="2830405777" sldId="310"/>
            <ac:picMk id="5" creationId="{00E18C0B-56B4-41AD-A178-40110F2F1429}"/>
          </ac:picMkLst>
        </pc:picChg>
      </pc:sldChg>
      <pc:sldChg chg="addSp delSp modSp add">
        <pc:chgData name="Steve Kelly" userId="b018f4532a64eeda" providerId="LiveId" clId="{18854459-C457-4100-A9C3-76842D12F1B0}" dt="2018-12-07T22:35:58.356" v="2118" actId="1076"/>
        <pc:sldMkLst>
          <pc:docMk/>
          <pc:sldMk cId="1091527138" sldId="311"/>
        </pc:sldMkLst>
        <pc:spChg chg="mod">
          <ac:chgData name="Steve Kelly" userId="b018f4532a64eeda" providerId="LiveId" clId="{18854459-C457-4100-A9C3-76842D12F1B0}" dt="2018-12-07T22:35:43.123" v="2112" actId="20577"/>
          <ac:spMkLst>
            <pc:docMk/>
            <pc:sldMk cId="1091527138" sldId="311"/>
            <ac:spMk id="2" creationId="{380D0378-AC44-4ACD-8201-AC9456C9DF43}"/>
          </ac:spMkLst>
        </pc:spChg>
        <pc:spChg chg="del">
          <ac:chgData name="Steve Kelly" userId="b018f4532a64eeda" providerId="LiveId" clId="{18854459-C457-4100-A9C3-76842D12F1B0}" dt="2018-12-07T22:35:47.747" v="2113" actId="478"/>
          <ac:spMkLst>
            <pc:docMk/>
            <pc:sldMk cId="1091527138" sldId="311"/>
            <ac:spMk id="3" creationId="{7613925F-4C6F-4C81-B6E9-217AFB6B800A}"/>
          </ac:spMkLst>
        </pc:spChg>
        <pc:picChg chg="add mod">
          <ac:chgData name="Steve Kelly" userId="b018f4532a64eeda" providerId="LiveId" clId="{18854459-C457-4100-A9C3-76842D12F1B0}" dt="2018-12-07T22:35:58.356" v="2118" actId="1076"/>
          <ac:picMkLst>
            <pc:docMk/>
            <pc:sldMk cId="1091527138" sldId="311"/>
            <ac:picMk id="5" creationId="{4E796A6C-3902-4780-97AF-6A4F6DB2DBE0}"/>
          </ac:picMkLst>
        </pc:picChg>
      </pc:sldChg>
      <pc:sldChg chg="addSp delSp modSp add">
        <pc:chgData name="Steve Kelly" userId="b018f4532a64eeda" providerId="LiveId" clId="{18854459-C457-4100-A9C3-76842D12F1B0}" dt="2018-12-07T22:48:18.203" v="2318" actId="1076"/>
        <pc:sldMkLst>
          <pc:docMk/>
          <pc:sldMk cId="1135440982" sldId="312"/>
        </pc:sldMkLst>
        <pc:spChg chg="mod">
          <ac:chgData name="Steve Kelly" userId="b018f4532a64eeda" providerId="LiveId" clId="{18854459-C457-4100-A9C3-76842D12F1B0}" dt="2018-12-07T22:47:20.633" v="2311" actId="20577"/>
          <ac:spMkLst>
            <pc:docMk/>
            <pc:sldMk cId="1135440982" sldId="312"/>
            <ac:spMk id="2" creationId="{BBC1F70C-C1B9-4880-AD55-F6AFAFB0F99E}"/>
          </ac:spMkLst>
        </pc:spChg>
        <pc:spChg chg="del">
          <ac:chgData name="Steve Kelly" userId="b018f4532a64eeda" providerId="LiveId" clId="{18854459-C457-4100-A9C3-76842D12F1B0}" dt="2018-12-07T22:47:24.037" v="2312" actId="478"/>
          <ac:spMkLst>
            <pc:docMk/>
            <pc:sldMk cId="1135440982" sldId="312"/>
            <ac:spMk id="3" creationId="{973A3C89-B2D7-4691-8CCC-A485019533F6}"/>
          </ac:spMkLst>
        </pc:spChg>
        <pc:picChg chg="add mod">
          <ac:chgData name="Steve Kelly" userId="b018f4532a64eeda" providerId="LiveId" clId="{18854459-C457-4100-A9C3-76842D12F1B0}" dt="2018-12-07T22:48:05.282" v="2315" actId="1076"/>
          <ac:picMkLst>
            <pc:docMk/>
            <pc:sldMk cId="1135440982" sldId="312"/>
            <ac:picMk id="5" creationId="{28A4DDE9-7FA5-41D3-ABAC-1ED2B11E2E2E}"/>
          </ac:picMkLst>
        </pc:picChg>
        <pc:picChg chg="add mod">
          <ac:chgData name="Steve Kelly" userId="b018f4532a64eeda" providerId="LiveId" clId="{18854459-C457-4100-A9C3-76842D12F1B0}" dt="2018-12-07T22:48:18.203" v="2318" actId="1076"/>
          <ac:picMkLst>
            <pc:docMk/>
            <pc:sldMk cId="1135440982" sldId="312"/>
            <ac:picMk id="7" creationId="{64E9AB75-04F3-4997-81DB-E6A39A49931E}"/>
          </ac:picMkLst>
        </pc:picChg>
      </pc:sldChg>
      <pc:sldChg chg="addSp delSp modSp add">
        <pc:chgData name="Steve Kelly" userId="b018f4532a64eeda" providerId="LiveId" clId="{18854459-C457-4100-A9C3-76842D12F1B0}" dt="2018-12-07T22:54:17.111" v="2334" actId="1076"/>
        <pc:sldMkLst>
          <pc:docMk/>
          <pc:sldMk cId="1611140652" sldId="313"/>
        </pc:sldMkLst>
        <pc:spChg chg="del">
          <ac:chgData name="Steve Kelly" userId="b018f4532a64eeda" providerId="LiveId" clId="{18854459-C457-4100-A9C3-76842D12F1B0}" dt="2018-12-07T22:51:10.130" v="2327" actId="478"/>
          <ac:spMkLst>
            <pc:docMk/>
            <pc:sldMk cId="1611140652" sldId="313"/>
            <ac:spMk id="2" creationId="{C0DB53B0-73ED-4577-883D-72170DF4B4F1}"/>
          </ac:spMkLst>
        </pc:spChg>
        <pc:spChg chg="del">
          <ac:chgData name="Steve Kelly" userId="b018f4532a64eeda" providerId="LiveId" clId="{18854459-C457-4100-A9C3-76842D12F1B0}" dt="2018-12-07T22:51:02.367" v="2321" actId="478"/>
          <ac:spMkLst>
            <pc:docMk/>
            <pc:sldMk cId="1611140652" sldId="313"/>
            <ac:spMk id="3" creationId="{BE85D1AD-27EF-4968-B472-CCA5684479DF}"/>
          </ac:spMkLst>
        </pc:spChg>
        <pc:spChg chg="add mod">
          <ac:chgData name="Steve Kelly" userId="b018f4532a64eeda" providerId="LiveId" clId="{18854459-C457-4100-A9C3-76842D12F1B0}" dt="2018-12-07T22:54:17.111" v="2334" actId="1076"/>
          <ac:spMkLst>
            <pc:docMk/>
            <pc:sldMk cId="1611140652" sldId="313"/>
            <ac:spMk id="7" creationId="{6853D97F-C147-4C2B-A84E-E278283D8AE5}"/>
          </ac:spMkLst>
        </pc:spChg>
        <pc:picChg chg="add del mod">
          <ac:chgData name="Steve Kelly" userId="b018f4532a64eeda" providerId="LiveId" clId="{18854459-C457-4100-A9C3-76842D12F1B0}" dt="2018-12-07T22:51:51.188" v="2329" actId="478"/>
          <ac:picMkLst>
            <pc:docMk/>
            <pc:sldMk cId="1611140652" sldId="313"/>
            <ac:picMk id="5" creationId="{23BFCBAF-8225-45C0-AA5C-3F4A17D81EE4}"/>
          </ac:picMkLst>
        </pc:picChg>
        <pc:picChg chg="add mod">
          <ac:chgData name="Steve Kelly" userId="b018f4532a64eeda" providerId="LiveId" clId="{18854459-C457-4100-A9C3-76842D12F1B0}" dt="2018-12-07T22:54:06.681" v="2333" actId="1076"/>
          <ac:picMkLst>
            <pc:docMk/>
            <pc:sldMk cId="1611140652" sldId="313"/>
            <ac:picMk id="6" creationId="{AA8E1E54-358E-48F0-ABD0-6C40A7CEDAA6}"/>
          </ac:picMkLst>
        </pc:picChg>
      </pc:sldChg>
    </pc:docChg>
  </pc:docChgLst>
  <pc:docChgLst>
    <pc:chgData name="Steve Kelly" userId="b018f4532a64eeda" providerId="LiveId" clId="{A8930C16-4C50-45D5-9841-039F6FCB86CD}"/>
    <pc:docChg chg="undo custSel addSld modSld sldOrd">
      <pc:chgData name="Steve Kelly" userId="b018f4532a64eeda" providerId="LiveId" clId="{A8930C16-4C50-45D5-9841-039F6FCB86CD}" dt="2018-12-06T02:52:46.206" v="722" actId="1076"/>
      <pc:docMkLst>
        <pc:docMk/>
      </pc:docMkLst>
      <pc:sldChg chg="addSp delSp modSp">
        <pc:chgData name="Steve Kelly" userId="b018f4532a64eeda" providerId="LiveId" clId="{A8930C16-4C50-45D5-9841-039F6FCB86CD}" dt="2018-12-06T02:08:13.453" v="201" actId="1076"/>
        <pc:sldMkLst>
          <pc:docMk/>
          <pc:sldMk cId="3485874821" sldId="257"/>
        </pc:sldMkLst>
        <pc:spChg chg="mod">
          <ac:chgData name="Steve Kelly" userId="b018f4532a64eeda" providerId="LiveId" clId="{A8930C16-4C50-45D5-9841-039F6FCB86CD}" dt="2018-12-06T01:40:40.198" v="24" actId="20577"/>
          <ac:spMkLst>
            <pc:docMk/>
            <pc:sldMk cId="3485874821" sldId="257"/>
            <ac:spMk id="2" creationId="{14682871-C640-4B11-962F-C7631382B819}"/>
          </ac:spMkLst>
        </pc:spChg>
        <pc:spChg chg="del">
          <ac:chgData name="Steve Kelly" userId="b018f4532a64eeda" providerId="LiveId" clId="{A8930C16-4C50-45D5-9841-039F6FCB86CD}" dt="2018-12-06T02:07:41.735" v="198"/>
          <ac:spMkLst>
            <pc:docMk/>
            <pc:sldMk cId="3485874821" sldId="257"/>
            <ac:spMk id="3" creationId="{AD6927A2-2BE2-4902-8379-44F024A59E3A}"/>
          </ac:spMkLst>
        </pc:spChg>
        <pc:picChg chg="add mod">
          <ac:chgData name="Steve Kelly" userId="b018f4532a64eeda" providerId="LiveId" clId="{A8930C16-4C50-45D5-9841-039F6FCB86CD}" dt="2018-12-06T02:08:13.453" v="201" actId="1076"/>
          <ac:picMkLst>
            <pc:docMk/>
            <pc:sldMk cId="3485874821" sldId="257"/>
            <ac:picMk id="4" creationId="{AAD2C0B9-30B2-4972-8991-9BF409394839}"/>
          </ac:picMkLst>
        </pc:picChg>
      </pc:sldChg>
      <pc:sldChg chg="modSp add">
        <pc:chgData name="Steve Kelly" userId="b018f4532a64eeda" providerId="LiveId" clId="{A8930C16-4C50-45D5-9841-039F6FCB86CD}" dt="2018-12-06T01:41:11.489" v="133" actId="20577"/>
        <pc:sldMkLst>
          <pc:docMk/>
          <pc:sldMk cId="3025785374" sldId="261"/>
        </pc:sldMkLst>
        <pc:spChg chg="mod">
          <ac:chgData name="Steve Kelly" userId="b018f4532a64eeda" providerId="LiveId" clId="{A8930C16-4C50-45D5-9841-039F6FCB86CD}" dt="2018-12-06T01:41:11.489" v="133" actId="20577"/>
          <ac:spMkLst>
            <pc:docMk/>
            <pc:sldMk cId="3025785374" sldId="261"/>
            <ac:spMk id="2" creationId="{7483A9D5-2252-489B-965F-59FE72A868F0}"/>
          </ac:spMkLst>
        </pc:spChg>
      </pc:sldChg>
      <pc:sldChg chg="modSp add ord">
        <pc:chgData name="Steve Kelly" userId="b018f4532a64eeda" providerId="LiveId" clId="{A8930C16-4C50-45D5-9841-039F6FCB86CD}" dt="2018-12-06T02:39:19.848" v="460"/>
        <pc:sldMkLst>
          <pc:docMk/>
          <pc:sldMk cId="2458084410" sldId="262"/>
        </pc:sldMkLst>
        <pc:spChg chg="mod">
          <ac:chgData name="Steve Kelly" userId="b018f4532a64eeda" providerId="LiveId" clId="{A8930C16-4C50-45D5-9841-039F6FCB86CD}" dt="2018-12-06T01:43:30.204" v="150" actId="20577"/>
          <ac:spMkLst>
            <pc:docMk/>
            <pc:sldMk cId="2458084410" sldId="262"/>
            <ac:spMk id="2" creationId="{76507C5D-C7D4-4974-8D0E-37293A8DC598}"/>
          </ac:spMkLst>
        </pc:spChg>
      </pc:sldChg>
      <pc:sldChg chg="addSp delSp modSp add ord">
        <pc:chgData name="Steve Kelly" userId="b018f4532a64eeda" providerId="LiveId" clId="{A8930C16-4C50-45D5-9841-039F6FCB86CD}" dt="2018-12-06T02:28:57.439" v="456" actId="20577"/>
        <pc:sldMkLst>
          <pc:docMk/>
          <pc:sldMk cId="4275523023" sldId="263"/>
        </pc:sldMkLst>
        <pc:spChg chg="mod">
          <ac:chgData name="Steve Kelly" userId="b018f4532a64eeda" providerId="LiveId" clId="{A8930C16-4C50-45D5-9841-039F6FCB86CD}" dt="2018-12-06T02:28:57.439" v="456" actId="20577"/>
          <ac:spMkLst>
            <pc:docMk/>
            <pc:sldMk cId="4275523023" sldId="263"/>
            <ac:spMk id="2" creationId="{29B4DDCC-BDED-4E7A-AE1D-D522A83C7D61}"/>
          </ac:spMkLst>
        </pc:spChg>
        <pc:spChg chg="del">
          <ac:chgData name="Steve Kelly" userId="b018f4532a64eeda" providerId="LiveId" clId="{A8930C16-4C50-45D5-9841-039F6FCB86CD}" dt="2018-12-06T02:09:17.640" v="203" actId="478"/>
          <ac:spMkLst>
            <pc:docMk/>
            <pc:sldMk cId="4275523023" sldId="263"/>
            <ac:spMk id="3" creationId="{3EE53F17-B8CD-4FDC-8583-DFC55AC0F63D}"/>
          </ac:spMkLst>
        </pc:spChg>
        <pc:spChg chg="add mod">
          <ac:chgData name="Steve Kelly" userId="b018f4532a64eeda" providerId="LiveId" clId="{A8930C16-4C50-45D5-9841-039F6FCB86CD}" dt="2018-12-06T02:10:21.264" v="210" actId="1076"/>
          <ac:spMkLst>
            <pc:docMk/>
            <pc:sldMk cId="4275523023" sldId="263"/>
            <ac:spMk id="6" creationId="{1113CF88-CEF8-4ECB-811B-6871456507EA}"/>
          </ac:spMkLst>
        </pc:spChg>
        <pc:picChg chg="add mod">
          <ac:chgData name="Steve Kelly" userId="b018f4532a64eeda" providerId="LiveId" clId="{A8930C16-4C50-45D5-9841-039F6FCB86CD}" dt="2018-12-06T02:09:26.609" v="206" actId="1076"/>
          <ac:picMkLst>
            <pc:docMk/>
            <pc:sldMk cId="4275523023" sldId="263"/>
            <ac:picMk id="5" creationId="{B41B1F51-29E5-431F-B145-ECE902CE04B0}"/>
          </ac:picMkLst>
        </pc:picChg>
      </pc:sldChg>
      <pc:sldChg chg="modSp add">
        <pc:chgData name="Steve Kelly" userId="b018f4532a64eeda" providerId="LiveId" clId="{A8930C16-4C50-45D5-9841-039F6FCB86CD}" dt="2018-12-06T02:05:03.772" v="185" actId="20577"/>
        <pc:sldMkLst>
          <pc:docMk/>
          <pc:sldMk cId="3582146568" sldId="264"/>
        </pc:sldMkLst>
        <pc:spChg chg="mod">
          <ac:chgData name="Steve Kelly" userId="b018f4532a64eeda" providerId="LiveId" clId="{A8930C16-4C50-45D5-9841-039F6FCB86CD}" dt="2018-12-06T02:05:03.772" v="185" actId="20577"/>
          <ac:spMkLst>
            <pc:docMk/>
            <pc:sldMk cId="3582146568" sldId="264"/>
            <ac:spMk id="2" creationId="{2B1E016A-7E1B-4297-B6B4-EFD18AFF18DC}"/>
          </ac:spMkLst>
        </pc:spChg>
      </pc:sldChg>
      <pc:sldChg chg="addSp delSp modSp add ord">
        <pc:chgData name="Steve Kelly" userId="b018f4532a64eeda" providerId="LiveId" clId="{A8930C16-4C50-45D5-9841-039F6FCB86CD}" dt="2018-12-06T02:28:30.227" v="430"/>
        <pc:sldMkLst>
          <pc:docMk/>
          <pc:sldMk cId="2963444215" sldId="265"/>
        </pc:sldMkLst>
        <pc:spChg chg="del">
          <ac:chgData name="Steve Kelly" userId="b018f4532a64eeda" providerId="LiveId" clId="{A8930C16-4C50-45D5-9841-039F6FCB86CD}" dt="2018-12-06T02:05:34.397" v="187" actId="478"/>
          <ac:spMkLst>
            <pc:docMk/>
            <pc:sldMk cId="2963444215" sldId="265"/>
            <ac:spMk id="2" creationId="{F7A0E235-6691-482A-A27A-19279F2D18D6}"/>
          </ac:spMkLst>
        </pc:spChg>
        <pc:spChg chg="del">
          <ac:chgData name="Steve Kelly" userId="b018f4532a64eeda" providerId="LiveId" clId="{A8930C16-4C50-45D5-9841-039F6FCB86CD}" dt="2018-12-06T02:05:36.216" v="188" actId="478"/>
          <ac:spMkLst>
            <pc:docMk/>
            <pc:sldMk cId="2963444215" sldId="265"/>
            <ac:spMk id="3" creationId="{8BD502B0-1116-4224-B3C4-21B249A7BA56}"/>
          </ac:spMkLst>
        </pc:spChg>
        <pc:spChg chg="add mod">
          <ac:chgData name="Steve Kelly" userId="b018f4532a64eeda" providerId="LiveId" clId="{A8930C16-4C50-45D5-9841-039F6FCB86CD}" dt="2018-12-06T02:06:25.650" v="196" actId="1076"/>
          <ac:spMkLst>
            <pc:docMk/>
            <pc:sldMk cId="2963444215" sldId="265"/>
            <ac:spMk id="6" creationId="{FD3D88ED-F6D7-418B-A1C2-FBEEE2988298}"/>
          </ac:spMkLst>
        </pc:spChg>
        <pc:picChg chg="add mod">
          <ac:chgData name="Steve Kelly" userId="b018f4532a64eeda" providerId="LiveId" clId="{A8930C16-4C50-45D5-9841-039F6FCB86CD}" dt="2018-12-06T02:05:40.034" v="189"/>
          <ac:picMkLst>
            <pc:docMk/>
            <pc:sldMk cId="2963444215" sldId="265"/>
            <ac:picMk id="5" creationId="{8AF13953-CB70-4CB3-9D4F-A404DBB39123}"/>
          </ac:picMkLst>
        </pc:picChg>
      </pc:sldChg>
      <pc:sldChg chg="modSp add">
        <pc:chgData name="Steve Kelly" userId="b018f4532a64eeda" providerId="LiveId" clId="{A8930C16-4C50-45D5-9841-039F6FCB86CD}" dt="2018-12-06T02:41:38.282" v="616" actId="20577"/>
        <pc:sldMkLst>
          <pc:docMk/>
          <pc:sldMk cId="3395591448" sldId="266"/>
        </pc:sldMkLst>
        <pc:spChg chg="mod">
          <ac:chgData name="Steve Kelly" userId="b018f4532a64eeda" providerId="LiveId" clId="{A8930C16-4C50-45D5-9841-039F6FCB86CD}" dt="2018-12-06T02:41:34.265" v="614" actId="20577"/>
          <ac:spMkLst>
            <pc:docMk/>
            <pc:sldMk cId="3395591448" sldId="266"/>
            <ac:spMk id="2" creationId="{062A4849-51E2-470C-B590-D15AB10FA7FD}"/>
          </ac:spMkLst>
        </pc:spChg>
        <pc:spChg chg="mod">
          <ac:chgData name="Steve Kelly" userId="b018f4532a64eeda" providerId="LiveId" clId="{A8930C16-4C50-45D5-9841-039F6FCB86CD}" dt="2018-12-06T02:41:38.282" v="616" actId="20577"/>
          <ac:spMkLst>
            <pc:docMk/>
            <pc:sldMk cId="3395591448" sldId="266"/>
            <ac:spMk id="3" creationId="{AF35FA0A-9443-4DA0-995A-C5662212CC2F}"/>
          </ac:spMkLst>
        </pc:spChg>
      </pc:sldChg>
      <pc:sldChg chg="add">
        <pc:chgData name="Steve Kelly" userId="b018f4532a64eeda" providerId="LiveId" clId="{A8930C16-4C50-45D5-9841-039F6FCB86CD}" dt="2018-12-06T02:08:33.223" v="202"/>
        <pc:sldMkLst>
          <pc:docMk/>
          <pc:sldMk cId="2982656902" sldId="267"/>
        </pc:sldMkLst>
      </pc:sldChg>
      <pc:sldChg chg="add">
        <pc:chgData name="Steve Kelly" userId="b018f4532a64eeda" providerId="LiveId" clId="{A8930C16-4C50-45D5-9841-039F6FCB86CD}" dt="2018-12-06T02:10:35.443" v="212"/>
        <pc:sldMkLst>
          <pc:docMk/>
          <pc:sldMk cId="2802621939" sldId="268"/>
        </pc:sldMkLst>
      </pc:sldChg>
      <pc:sldChg chg="addSp delSp modSp add">
        <pc:chgData name="Steve Kelly" userId="b018f4532a64eeda" providerId="LiveId" clId="{A8930C16-4C50-45D5-9841-039F6FCB86CD}" dt="2018-12-06T02:12:05.771" v="216"/>
        <pc:sldMkLst>
          <pc:docMk/>
          <pc:sldMk cId="4152663502" sldId="269"/>
        </pc:sldMkLst>
        <pc:spChg chg="del">
          <ac:chgData name="Steve Kelly" userId="b018f4532a64eeda" providerId="LiveId" clId="{A8930C16-4C50-45D5-9841-039F6FCB86CD}" dt="2018-12-06T02:12:02.353" v="214" actId="478"/>
          <ac:spMkLst>
            <pc:docMk/>
            <pc:sldMk cId="4152663502" sldId="269"/>
            <ac:spMk id="2" creationId="{628F4084-9FD3-4AA6-829D-306DDF08E24A}"/>
          </ac:spMkLst>
        </pc:spChg>
        <pc:spChg chg="del">
          <ac:chgData name="Steve Kelly" userId="b018f4532a64eeda" providerId="LiveId" clId="{A8930C16-4C50-45D5-9841-039F6FCB86CD}" dt="2018-12-06T02:12:03.906" v="215" actId="478"/>
          <ac:spMkLst>
            <pc:docMk/>
            <pc:sldMk cId="4152663502" sldId="269"/>
            <ac:spMk id="3" creationId="{1BD3275D-0270-4FF0-860C-BE2E4D544F2B}"/>
          </ac:spMkLst>
        </pc:spChg>
        <pc:picChg chg="add mod">
          <ac:chgData name="Steve Kelly" userId="b018f4532a64eeda" providerId="LiveId" clId="{A8930C16-4C50-45D5-9841-039F6FCB86CD}" dt="2018-12-06T02:12:05.771" v="216"/>
          <ac:picMkLst>
            <pc:docMk/>
            <pc:sldMk cId="4152663502" sldId="269"/>
            <ac:picMk id="5" creationId="{2F762CAD-29A7-4C2E-A3A0-1403AEF7B5A2}"/>
          </ac:picMkLst>
        </pc:picChg>
      </pc:sldChg>
      <pc:sldChg chg="modSp add">
        <pc:chgData name="Steve Kelly" userId="b018f4532a64eeda" providerId="LiveId" clId="{A8930C16-4C50-45D5-9841-039F6FCB86CD}" dt="2018-12-06T02:41:24.752" v="597" actId="20577"/>
        <pc:sldMkLst>
          <pc:docMk/>
          <pc:sldMk cId="4186995157" sldId="270"/>
        </pc:sldMkLst>
        <pc:spChg chg="mod">
          <ac:chgData name="Steve Kelly" userId="b018f4532a64eeda" providerId="LiveId" clId="{A8930C16-4C50-45D5-9841-039F6FCB86CD}" dt="2018-12-06T02:40:04.863" v="478" actId="20577"/>
          <ac:spMkLst>
            <pc:docMk/>
            <pc:sldMk cId="4186995157" sldId="270"/>
            <ac:spMk id="2" creationId="{F834EA61-A43D-477F-BCA8-C5111BACB4F0}"/>
          </ac:spMkLst>
        </pc:spChg>
        <pc:spChg chg="mod">
          <ac:chgData name="Steve Kelly" userId="b018f4532a64eeda" providerId="LiveId" clId="{A8930C16-4C50-45D5-9841-039F6FCB86CD}" dt="2018-12-06T02:41:24.752" v="597" actId="20577"/>
          <ac:spMkLst>
            <pc:docMk/>
            <pc:sldMk cId="4186995157" sldId="270"/>
            <ac:spMk id="3" creationId="{BB415D8A-2780-4769-AA36-546E4115114B}"/>
          </ac:spMkLst>
        </pc:spChg>
      </pc:sldChg>
      <pc:sldChg chg="addSp delSp modSp add">
        <pc:chgData name="Steve Kelly" userId="b018f4532a64eeda" providerId="LiveId" clId="{A8930C16-4C50-45D5-9841-039F6FCB86CD}" dt="2018-12-06T02:13:24.443" v="221"/>
        <pc:sldMkLst>
          <pc:docMk/>
          <pc:sldMk cId="2925267472" sldId="271"/>
        </pc:sldMkLst>
        <pc:spChg chg="del">
          <ac:chgData name="Steve Kelly" userId="b018f4532a64eeda" providerId="LiveId" clId="{A8930C16-4C50-45D5-9841-039F6FCB86CD}" dt="2018-12-06T02:13:21.994" v="219" actId="478"/>
          <ac:spMkLst>
            <pc:docMk/>
            <pc:sldMk cId="2925267472" sldId="271"/>
            <ac:spMk id="2" creationId="{0F7B9B48-EAD8-4FE4-8AFF-228210F102AF}"/>
          </ac:spMkLst>
        </pc:spChg>
        <pc:spChg chg="del">
          <ac:chgData name="Steve Kelly" userId="b018f4532a64eeda" providerId="LiveId" clId="{A8930C16-4C50-45D5-9841-039F6FCB86CD}" dt="2018-12-06T02:13:23.099" v="220" actId="478"/>
          <ac:spMkLst>
            <pc:docMk/>
            <pc:sldMk cId="2925267472" sldId="271"/>
            <ac:spMk id="3" creationId="{02EC072D-70EF-4119-8BC5-EBAA80E030B3}"/>
          </ac:spMkLst>
        </pc:spChg>
        <pc:picChg chg="add mod">
          <ac:chgData name="Steve Kelly" userId="b018f4532a64eeda" providerId="LiveId" clId="{A8930C16-4C50-45D5-9841-039F6FCB86CD}" dt="2018-12-06T02:13:24.443" v="221"/>
          <ac:picMkLst>
            <pc:docMk/>
            <pc:sldMk cId="2925267472" sldId="271"/>
            <ac:picMk id="5" creationId="{AB3D4282-BCE1-483C-91A0-02948664B8CB}"/>
          </ac:picMkLst>
        </pc:picChg>
      </pc:sldChg>
      <pc:sldChg chg="addSp delSp modSp add">
        <pc:chgData name="Steve Kelly" userId="b018f4532a64eeda" providerId="LiveId" clId="{A8930C16-4C50-45D5-9841-039F6FCB86CD}" dt="2018-12-06T02:14:30.792" v="225"/>
        <pc:sldMkLst>
          <pc:docMk/>
          <pc:sldMk cId="3686076300" sldId="272"/>
        </pc:sldMkLst>
        <pc:spChg chg="del">
          <ac:chgData name="Steve Kelly" userId="b018f4532a64eeda" providerId="LiveId" clId="{A8930C16-4C50-45D5-9841-039F6FCB86CD}" dt="2018-12-06T02:13:45.613" v="223" actId="478"/>
          <ac:spMkLst>
            <pc:docMk/>
            <pc:sldMk cId="3686076300" sldId="272"/>
            <ac:spMk id="2" creationId="{6401F905-2CE4-48FD-A59D-83841A4A20BF}"/>
          </ac:spMkLst>
        </pc:spChg>
        <pc:spChg chg="del">
          <ac:chgData name="Steve Kelly" userId="b018f4532a64eeda" providerId="LiveId" clId="{A8930C16-4C50-45D5-9841-039F6FCB86CD}" dt="2018-12-06T02:13:49.125" v="224" actId="478"/>
          <ac:spMkLst>
            <pc:docMk/>
            <pc:sldMk cId="3686076300" sldId="272"/>
            <ac:spMk id="3" creationId="{D58BBD02-E136-41E4-8CAD-F8D064D467EE}"/>
          </ac:spMkLst>
        </pc:spChg>
        <pc:picChg chg="add mod">
          <ac:chgData name="Steve Kelly" userId="b018f4532a64eeda" providerId="LiveId" clId="{A8930C16-4C50-45D5-9841-039F6FCB86CD}" dt="2018-12-06T02:14:30.792" v="225"/>
          <ac:picMkLst>
            <pc:docMk/>
            <pc:sldMk cId="3686076300" sldId="272"/>
            <ac:picMk id="5" creationId="{877F9DE9-79A0-4D5A-9303-BDFE608618D0}"/>
          </ac:picMkLst>
        </pc:picChg>
      </pc:sldChg>
      <pc:sldChg chg="addSp delSp modSp add">
        <pc:chgData name="Steve Kelly" userId="b018f4532a64eeda" providerId="LiveId" clId="{A8930C16-4C50-45D5-9841-039F6FCB86CD}" dt="2018-12-06T02:17:04.849" v="246" actId="20577"/>
        <pc:sldMkLst>
          <pc:docMk/>
          <pc:sldMk cId="82588617" sldId="273"/>
        </pc:sldMkLst>
        <pc:spChg chg="del">
          <ac:chgData name="Steve Kelly" userId="b018f4532a64eeda" providerId="LiveId" clId="{A8930C16-4C50-45D5-9841-039F6FCB86CD}" dt="2018-12-06T02:16:34.903" v="227" actId="478"/>
          <ac:spMkLst>
            <pc:docMk/>
            <pc:sldMk cId="82588617" sldId="273"/>
            <ac:spMk id="2" creationId="{880134B4-D0BB-421D-B6B9-DDD652C89F7E}"/>
          </ac:spMkLst>
        </pc:spChg>
        <pc:spChg chg="del">
          <ac:chgData name="Steve Kelly" userId="b018f4532a64eeda" providerId="LiveId" clId="{A8930C16-4C50-45D5-9841-039F6FCB86CD}" dt="2018-12-06T02:16:35.999" v="228" actId="478"/>
          <ac:spMkLst>
            <pc:docMk/>
            <pc:sldMk cId="82588617" sldId="273"/>
            <ac:spMk id="3" creationId="{453A2397-A7A2-4BB4-B91F-22ED993131D9}"/>
          </ac:spMkLst>
        </pc:spChg>
        <pc:spChg chg="add mod">
          <ac:chgData name="Steve Kelly" userId="b018f4532a64eeda" providerId="LiveId" clId="{A8930C16-4C50-45D5-9841-039F6FCB86CD}" dt="2018-12-06T02:17:04.849" v="246" actId="20577"/>
          <ac:spMkLst>
            <pc:docMk/>
            <pc:sldMk cId="82588617" sldId="273"/>
            <ac:spMk id="6" creationId="{F1FAD9A0-FECC-40B1-B514-3C024FDA535A}"/>
          </ac:spMkLst>
        </pc:spChg>
        <pc:picChg chg="add mod">
          <ac:chgData name="Steve Kelly" userId="b018f4532a64eeda" providerId="LiveId" clId="{A8930C16-4C50-45D5-9841-039F6FCB86CD}" dt="2018-12-06T02:16:46.935" v="231" actId="1076"/>
          <ac:picMkLst>
            <pc:docMk/>
            <pc:sldMk cId="82588617" sldId="273"/>
            <ac:picMk id="5" creationId="{7B6A9499-3D92-40F0-BD42-32157C9C49F3}"/>
          </ac:picMkLst>
        </pc:picChg>
      </pc:sldChg>
      <pc:sldChg chg="addSp delSp modSp add">
        <pc:chgData name="Steve Kelly" userId="b018f4532a64eeda" providerId="LiveId" clId="{A8930C16-4C50-45D5-9841-039F6FCB86CD}" dt="2018-12-06T02:20:26.674" v="279" actId="122"/>
        <pc:sldMkLst>
          <pc:docMk/>
          <pc:sldMk cId="534918377" sldId="274"/>
        </pc:sldMkLst>
        <pc:spChg chg="del">
          <ac:chgData name="Steve Kelly" userId="b018f4532a64eeda" providerId="LiveId" clId="{A8930C16-4C50-45D5-9841-039F6FCB86CD}" dt="2018-12-06T02:19:40.347" v="248" actId="478"/>
          <ac:spMkLst>
            <pc:docMk/>
            <pc:sldMk cId="534918377" sldId="274"/>
            <ac:spMk id="2" creationId="{0CC35318-BBF9-4FD8-B803-82627428C042}"/>
          </ac:spMkLst>
        </pc:spChg>
        <pc:spChg chg="del">
          <ac:chgData name="Steve Kelly" userId="b018f4532a64eeda" providerId="LiveId" clId="{A8930C16-4C50-45D5-9841-039F6FCB86CD}" dt="2018-12-06T02:19:41.619" v="249" actId="478"/>
          <ac:spMkLst>
            <pc:docMk/>
            <pc:sldMk cId="534918377" sldId="274"/>
            <ac:spMk id="3" creationId="{54C8B866-523D-40D5-9B65-3B72400A3AA7}"/>
          </ac:spMkLst>
        </pc:spChg>
        <pc:spChg chg="add mod">
          <ac:chgData name="Steve Kelly" userId="b018f4532a64eeda" providerId="LiveId" clId="{A8930C16-4C50-45D5-9841-039F6FCB86CD}" dt="2018-12-06T02:20:26.674" v="279" actId="122"/>
          <ac:spMkLst>
            <pc:docMk/>
            <pc:sldMk cId="534918377" sldId="274"/>
            <ac:spMk id="8" creationId="{8E0F29D6-3CF2-4C7F-AB6D-AFCF4796A19E}"/>
          </ac:spMkLst>
        </pc:spChg>
        <pc:picChg chg="add mod">
          <ac:chgData name="Steve Kelly" userId="b018f4532a64eeda" providerId="LiveId" clId="{A8930C16-4C50-45D5-9841-039F6FCB86CD}" dt="2018-12-06T02:20:03.493" v="258" actId="1076"/>
          <ac:picMkLst>
            <pc:docMk/>
            <pc:sldMk cId="534918377" sldId="274"/>
            <ac:picMk id="5" creationId="{21232558-5A0B-4D1B-B764-5394FDCA3C7A}"/>
          </ac:picMkLst>
        </pc:picChg>
        <pc:picChg chg="add del mod">
          <ac:chgData name="Steve Kelly" userId="b018f4532a64eeda" providerId="LiveId" clId="{A8930C16-4C50-45D5-9841-039F6FCB86CD}" dt="2018-12-06T02:20:01.428" v="256"/>
          <ac:picMkLst>
            <pc:docMk/>
            <pc:sldMk cId="534918377" sldId="274"/>
            <ac:picMk id="7" creationId="{1713D739-C558-4EA9-B8A3-8972C50294A1}"/>
          </ac:picMkLst>
        </pc:picChg>
      </pc:sldChg>
      <pc:sldChg chg="addSp delSp modSp add modNotesTx">
        <pc:chgData name="Steve Kelly" userId="b018f4532a64eeda" providerId="LiveId" clId="{A8930C16-4C50-45D5-9841-039F6FCB86CD}" dt="2018-12-06T02:25:18.407" v="379" actId="20577"/>
        <pc:sldMkLst>
          <pc:docMk/>
          <pc:sldMk cId="4283347336" sldId="275"/>
        </pc:sldMkLst>
        <pc:spChg chg="del">
          <ac:chgData name="Steve Kelly" userId="b018f4532a64eeda" providerId="LiveId" clId="{A8930C16-4C50-45D5-9841-039F6FCB86CD}" dt="2018-12-06T02:21:51.553" v="281" actId="478"/>
          <ac:spMkLst>
            <pc:docMk/>
            <pc:sldMk cId="4283347336" sldId="275"/>
            <ac:spMk id="2" creationId="{4DB7457E-6833-447E-A607-253566EDB96C}"/>
          </ac:spMkLst>
        </pc:spChg>
        <pc:spChg chg="del">
          <ac:chgData name="Steve Kelly" userId="b018f4532a64eeda" providerId="LiveId" clId="{A8930C16-4C50-45D5-9841-039F6FCB86CD}" dt="2018-12-06T02:21:52.593" v="282" actId="478"/>
          <ac:spMkLst>
            <pc:docMk/>
            <pc:sldMk cId="4283347336" sldId="275"/>
            <ac:spMk id="3" creationId="{6BC02F98-8223-4D86-98E8-159C5661DF8F}"/>
          </ac:spMkLst>
        </pc:spChg>
        <pc:picChg chg="add mod">
          <ac:chgData name="Steve Kelly" userId="b018f4532a64eeda" providerId="LiveId" clId="{A8930C16-4C50-45D5-9841-039F6FCB86CD}" dt="2018-12-06T02:21:53.944" v="283"/>
          <ac:picMkLst>
            <pc:docMk/>
            <pc:sldMk cId="4283347336" sldId="275"/>
            <ac:picMk id="5" creationId="{8616FD1A-592E-41C3-B59E-D2C761EB4C3E}"/>
          </ac:picMkLst>
        </pc:picChg>
      </pc:sldChg>
      <pc:sldChg chg="modSp add">
        <pc:chgData name="Steve Kelly" userId="b018f4532a64eeda" providerId="LiveId" clId="{A8930C16-4C50-45D5-9841-039F6FCB86CD}" dt="2018-12-06T02:26:15.190" v="410" actId="20577"/>
        <pc:sldMkLst>
          <pc:docMk/>
          <pc:sldMk cId="213391239" sldId="276"/>
        </pc:sldMkLst>
        <pc:spChg chg="mod">
          <ac:chgData name="Steve Kelly" userId="b018f4532a64eeda" providerId="LiveId" clId="{A8930C16-4C50-45D5-9841-039F6FCB86CD}" dt="2018-12-06T02:22:22.404" v="297" actId="20577"/>
          <ac:spMkLst>
            <pc:docMk/>
            <pc:sldMk cId="213391239" sldId="276"/>
            <ac:spMk id="2" creationId="{632A9CBC-C7ED-4B04-9A9B-D673E638BA8E}"/>
          </ac:spMkLst>
        </pc:spChg>
        <pc:spChg chg="mod">
          <ac:chgData name="Steve Kelly" userId="b018f4532a64eeda" providerId="LiveId" clId="{A8930C16-4C50-45D5-9841-039F6FCB86CD}" dt="2018-12-06T02:26:15.190" v="410" actId="20577"/>
          <ac:spMkLst>
            <pc:docMk/>
            <pc:sldMk cId="213391239" sldId="276"/>
            <ac:spMk id="3" creationId="{7EEE68D2-18E8-48BC-8DEC-231D0CBB3C22}"/>
          </ac:spMkLst>
        </pc:spChg>
      </pc:sldChg>
      <pc:sldChg chg="modSp add">
        <pc:chgData name="Steve Kelly" userId="b018f4532a64eeda" providerId="LiveId" clId="{A8930C16-4C50-45D5-9841-039F6FCB86CD}" dt="2018-12-06T02:48:02.956" v="715" actId="113"/>
        <pc:sldMkLst>
          <pc:docMk/>
          <pc:sldMk cId="1730316687" sldId="277"/>
        </pc:sldMkLst>
        <pc:spChg chg="mod">
          <ac:chgData name="Steve Kelly" userId="b018f4532a64eeda" providerId="LiveId" clId="{A8930C16-4C50-45D5-9841-039F6FCB86CD}" dt="2018-12-06T02:48:02.956" v="715" actId="113"/>
          <ac:spMkLst>
            <pc:docMk/>
            <pc:sldMk cId="1730316687" sldId="277"/>
            <ac:spMk id="2" creationId="{251D6D28-F6A4-4927-8657-1596982DF08B}"/>
          </ac:spMkLst>
        </pc:spChg>
      </pc:sldChg>
      <pc:sldChg chg="modSp add">
        <pc:chgData name="Steve Kelly" userId="b018f4532a64eeda" providerId="LiveId" clId="{A8930C16-4C50-45D5-9841-039F6FCB86CD}" dt="2018-12-06T02:28:24.012" v="429" actId="20577"/>
        <pc:sldMkLst>
          <pc:docMk/>
          <pc:sldMk cId="1083605582" sldId="278"/>
        </pc:sldMkLst>
        <pc:spChg chg="mod">
          <ac:chgData name="Steve Kelly" userId="b018f4532a64eeda" providerId="LiveId" clId="{A8930C16-4C50-45D5-9841-039F6FCB86CD}" dt="2018-12-06T02:28:24.012" v="429" actId="20577"/>
          <ac:spMkLst>
            <pc:docMk/>
            <pc:sldMk cId="1083605582" sldId="278"/>
            <ac:spMk id="2" creationId="{03A60A65-3B62-48BA-9EC9-E4172FD00338}"/>
          </ac:spMkLst>
        </pc:spChg>
      </pc:sldChg>
      <pc:sldChg chg="add">
        <pc:chgData name="Steve Kelly" userId="b018f4532a64eeda" providerId="LiveId" clId="{A8930C16-4C50-45D5-9841-039F6FCB86CD}" dt="2018-12-06T02:29:15.658" v="457"/>
        <pc:sldMkLst>
          <pc:docMk/>
          <pc:sldMk cId="2665803177" sldId="279"/>
        </pc:sldMkLst>
      </pc:sldChg>
      <pc:sldChg chg="addSp delSp modSp add">
        <pc:chgData name="Steve Kelly" userId="b018f4532a64eeda" providerId="LiveId" clId="{A8930C16-4C50-45D5-9841-039F6FCB86CD}" dt="2018-12-06T02:30:36.211" v="459"/>
        <pc:sldMkLst>
          <pc:docMk/>
          <pc:sldMk cId="2931782192" sldId="280"/>
        </pc:sldMkLst>
        <pc:spChg chg="del">
          <ac:chgData name="Steve Kelly" userId="b018f4532a64eeda" providerId="LiveId" clId="{A8930C16-4C50-45D5-9841-039F6FCB86CD}" dt="2018-12-06T02:30:36.211" v="459"/>
          <ac:spMkLst>
            <pc:docMk/>
            <pc:sldMk cId="2931782192" sldId="280"/>
            <ac:spMk id="3" creationId="{4E3D9C6F-9320-4C13-B7D8-C32B3424C3EC}"/>
          </ac:spMkLst>
        </pc:spChg>
        <pc:picChg chg="add mod">
          <ac:chgData name="Steve Kelly" userId="b018f4532a64eeda" providerId="LiveId" clId="{A8930C16-4C50-45D5-9841-039F6FCB86CD}" dt="2018-12-06T02:30:36.211" v="459"/>
          <ac:picMkLst>
            <pc:docMk/>
            <pc:sldMk cId="2931782192" sldId="280"/>
            <ac:picMk id="5" creationId="{F487EC0D-472E-4D2A-BD2B-BD1A11226820}"/>
          </ac:picMkLst>
        </pc:picChg>
      </pc:sldChg>
      <pc:sldChg chg="addSp delSp modSp add">
        <pc:chgData name="Steve Kelly" userId="b018f4532a64eeda" providerId="LiveId" clId="{A8930C16-4C50-45D5-9841-039F6FCB86CD}" dt="2018-12-06T02:39:52.867" v="464"/>
        <pc:sldMkLst>
          <pc:docMk/>
          <pc:sldMk cId="1314182995" sldId="281"/>
        </pc:sldMkLst>
        <pc:spChg chg="del">
          <ac:chgData name="Steve Kelly" userId="b018f4532a64eeda" providerId="LiveId" clId="{A8930C16-4C50-45D5-9841-039F6FCB86CD}" dt="2018-12-06T02:39:32.060" v="462" actId="478"/>
          <ac:spMkLst>
            <pc:docMk/>
            <pc:sldMk cId="1314182995" sldId="281"/>
            <ac:spMk id="2" creationId="{F6E188F1-7605-460A-91B8-7E6860610D56}"/>
          </ac:spMkLst>
        </pc:spChg>
        <pc:spChg chg="del">
          <ac:chgData name="Steve Kelly" userId="b018f4532a64eeda" providerId="LiveId" clId="{A8930C16-4C50-45D5-9841-039F6FCB86CD}" dt="2018-12-06T02:39:35.092" v="463" actId="478"/>
          <ac:spMkLst>
            <pc:docMk/>
            <pc:sldMk cId="1314182995" sldId="281"/>
            <ac:spMk id="3" creationId="{E5805DAB-C702-4855-ABFA-B241D237D3D8}"/>
          </ac:spMkLst>
        </pc:spChg>
        <pc:picChg chg="add mod">
          <ac:chgData name="Steve Kelly" userId="b018f4532a64eeda" providerId="LiveId" clId="{A8930C16-4C50-45D5-9841-039F6FCB86CD}" dt="2018-12-06T02:39:52.867" v="464"/>
          <ac:picMkLst>
            <pc:docMk/>
            <pc:sldMk cId="1314182995" sldId="281"/>
            <ac:picMk id="5" creationId="{F35549A0-3174-4BB0-8CE7-B542B24AFD68}"/>
          </ac:picMkLst>
        </pc:picChg>
      </pc:sldChg>
      <pc:sldChg chg="modSp add">
        <pc:chgData name="Steve Kelly" userId="b018f4532a64eeda" providerId="LiveId" clId="{A8930C16-4C50-45D5-9841-039F6FCB86CD}" dt="2018-12-06T02:44:21.772" v="711" actId="313"/>
        <pc:sldMkLst>
          <pc:docMk/>
          <pc:sldMk cId="3581432300" sldId="282"/>
        </pc:sldMkLst>
        <pc:spChg chg="mod">
          <ac:chgData name="Steve Kelly" userId="b018f4532a64eeda" providerId="LiveId" clId="{A8930C16-4C50-45D5-9841-039F6FCB86CD}" dt="2018-12-06T02:42:54.962" v="641" actId="20577"/>
          <ac:spMkLst>
            <pc:docMk/>
            <pc:sldMk cId="3581432300" sldId="282"/>
            <ac:spMk id="2" creationId="{D69D5787-8EA0-499D-A86B-4FBD38D58D94}"/>
          </ac:spMkLst>
        </pc:spChg>
        <pc:spChg chg="mod">
          <ac:chgData name="Steve Kelly" userId="b018f4532a64eeda" providerId="LiveId" clId="{A8930C16-4C50-45D5-9841-039F6FCB86CD}" dt="2018-12-06T02:44:21.772" v="711" actId="313"/>
          <ac:spMkLst>
            <pc:docMk/>
            <pc:sldMk cId="3581432300" sldId="282"/>
            <ac:spMk id="3" creationId="{69AF0B58-CBEB-4920-B9B0-2D2E653DD7B6}"/>
          </ac:spMkLst>
        </pc:spChg>
      </pc:sldChg>
      <pc:sldChg chg="addSp delSp modSp add">
        <pc:chgData name="Steve Kelly" userId="b018f4532a64eeda" providerId="LiveId" clId="{A8930C16-4C50-45D5-9841-039F6FCB86CD}" dt="2018-12-06T02:44:37.279" v="712"/>
        <pc:sldMkLst>
          <pc:docMk/>
          <pc:sldMk cId="838562342" sldId="283"/>
        </pc:sldMkLst>
        <pc:spChg chg="del">
          <ac:chgData name="Steve Kelly" userId="b018f4532a64eeda" providerId="LiveId" clId="{A8930C16-4C50-45D5-9841-039F6FCB86CD}" dt="2018-12-06T02:43:28.453" v="690" actId="478"/>
          <ac:spMkLst>
            <pc:docMk/>
            <pc:sldMk cId="838562342" sldId="283"/>
            <ac:spMk id="2" creationId="{F351B861-B48D-4C32-8B21-F74609A9DC6D}"/>
          </ac:spMkLst>
        </pc:spChg>
        <pc:spChg chg="del">
          <ac:chgData name="Steve Kelly" userId="b018f4532a64eeda" providerId="LiveId" clId="{A8930C16-4C50-45D5-9841-039F6FCB86CD}" dt="2018-12-06T02:43:31.078" v="691" actId="478"/>
          <ac:spMkLst>
            <pc:docMk/>
            <pc:sldMk cId="838562342" sldId="283"/>
            <ac:spMk id="3" creationId="{974A22A1-6530-4540-AB48-A7EF18448EF9}"/>
          </ac:spMkLst>
        </pc:spChg>
        <pc:picChg chg="add mod">
          <ac:chgData name="Steve Kelly" userId="b018f4532a64eeda" providerId="LiveId" clId="{A8930C16-4C50-45D5-9841-039F6FCB86CD}" dt="2018-12-06T02:44:37.279" v="712"/>
          <ac:picMkLst>
            <pc:docMk/>
            <pc:sldMk cId="838562342" sldId="283"/>
            <ac:picMk id="5" creationId="{0E6F6460-8A4E-41F8-8799-9F2161813B1D}"/>
          </ac:picMkLst>
        </pc:picChg>
      </pc:sldChg>
      <pc:sldChg chg="addSp delSp modSp add">
        <pc:chgData name="Steve Kelly" userId="b018f4532a64eeda" providerId="LiveId" clId="{A8930C16-4C50-45D5-9841-039F6FCB86CD}" dt="2018-12-06T02:52:46.206" v="722" actId="1076"/>
        <pc:sldMkLst>
          <pc:docMk/>
          <pc:sldMk cId="367530000" sldId="284"/>
        </pc:sldMkLst>
        <pc:spChg chg="del">
          <ac:chgData name="Steve Kelly" userId="b018f4532a64eeda" providerId="LiveId" clId="{A8930C16-4C50-45D5-9841-039F6FCB86CD}" dt="2018-12-06T02:52:28.999" v="720" actId="478"/>
          <ac:spMkLst>
            <pc:docMk/>
            <pc:sldMk cId="367530000" sldId="284"/>
            <ac:spMk id="2" creationId="{43BC59A0-087E-48CB-8D51-CC2D0F98E77F}"/>
          </ac:spMkLst>
        </pc:spChg>
        <pc:spChg chg="del">
          <ac:chgData name="Steve Kelly" userId="b018f4532a64eeda" providerId="LiveId" clId="{A8930C16-4C50-45D5-9841-039F6FCB86CD}" dt="2018-12-06T02:52:19.401" v="717"/>
          <ac:spMkLst>
            <pc:docMk/>
            <pc:sldMk cId="367530000" sldId="284"/>
            <ac:spMk id="3" creationId="{4777B8C2-4690-4292-B5DA-688F152597C2}"/>
          </ac:spMkLst>
        </pc:spChg>
        <pc:spChg chg="add mod">
          <ac:chgData name="Steve Kelly" userId="b018f4532a64eeda" providerId="LiveId" clId="{A8930C16-4C50-45D5-9841-039F6FCB86CD}" dt="2018-12-06T02:52:46.206" v="722" actId="1076"/>
          <ac:spMkLst>
            <pc:docMk/>
            <pc:sldMk cId="367530000" sldId="284"/>
            <ac:spMk id="6" creationId="{964F77BF-7CAA-4CC7-8D23-85A875C46D88}"/>
          </ac:spMkLst>
        </pc:spChg>
        <pc:picChg chg="add mod">
          <ac:chgData name="Steve Kelly" userId="b018f4532a64eeda" providerId="LiveId" clId="{A8930C16-4C50-45D5-9841-039F6FCB86CD}" dt="2018-12-06T02:52:25.241" v="719" actId="1076"/>
          <ac:picMkLst>
            <pc:docMk/>
            <pc:sldMk cId="367530000" sldId="284"/>
            <ac:picMk id="5" creationId="{F558CB2C-67E8-4705-B9BF-11F651320D6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9F1846-0F85-4C8C-A1B6-1DA2CC0603A8}" type="datetimeFigureOut">
              <a:rPr lang="en-US" smtClean="0"/>
              <a:t>2018-12-07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42BF7A-3DC0-4F52-9572-4F22ADF149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17395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Organophosphorus_compound" TargetMode="External"/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en.wikipedia.org/wiki/Chemical_formula" TargetMode="Externa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wikivisually.com/wiki/Band_gap_energy" TargetMode="External"/><Relationship Id="rId13" Type="http://schemas.openxmlformats.org/officeDocument/2006/relationships/hyperlink" Target="https://wikivisually.com/wiki/Wavelength" TargetMode="External"/><Relationship Id="rId3" Type="http://schemas.openxmlformats.org/officeDocument/2006/relationships/hyperlink" Target="https://wikivisually.com/wiki/Brus_equation#cite_note-1" TargetMode="External"/><Relationship Id="rId7" Type="http://schemas.openxmlformats.org/officeDocument/2006/relationships/hyperlink" Target="https://wikivisually.com/wiki/Nanocrystals" TargetMode="External"/><Relationship Id="rId12" Type="http://schemas.openxmlformats.org/officeDocument/2006/relationships/hyperlink" Target="https://wikivisually.com/wiki/Quantum_confinement" TargetMode="External"/><Relationship Id="rId17" Type="http://schemas.openxmlformats.org/officeDocument/2006/relationships/hyperlink" Target="https://wikivisually.com/wiki/Mass_of_an_electron" TargetMode="External"/><Relationship Id="rId2" Type="http://schemas.openxmlformats.org/officeDocument/2006/relationships/slide" Target="../slides/slide30.xml"/><Relationship Id="rId16" Type="http://schemas.openxmlformats.org/officeDocument/2006/relationships/hyperlink" Target="https://wikivisually.com/wiki/Electronvolt" TargetMode="Externa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wikivisually.com/wiki/Semiconductor" TargetMode="External"/><Relationship Id="rId11" Type="http://schemas.openxmlformats.org/officeDocument/2006/relationships/hyperlink" Target="https://wikivisually.com/w/index.php?title=Excited_hole&amp;action=edit&amp;redlink=1" TargetMode="External"/><Relationship Id="rId5" Type="http://schemas.openxmlformats.org/officeDocument/2006/relationships/hyperlink" Target="https://wikivisually.com/wiki/Quantum_dot" TargetMode="External"/><Relationship Id="rId15" Type="http://schemas.openxmlformats.org/officeDocument/2006/relationships/hyperlink" Target="https://wikivisually.com/wiki/Brus_equation#cite_note-2" TargetMode="External"/><Relationship Id="rId10" Type="http://schemas.openxmlformats.org/officeDocument/2006/relationships/hyperlink" Target="https://wikivisually.com/wiki/Electron_excitation" TargetMode="External"/><Relationship Id="rId4" Type="http://schemas.openxmlformats.org/officeDocument/2006/relationships/hyperlink" Target="https://wikivisually.com/wiki/Emission_spectroscopy" TargetMode="External"/><Relationship Id="rId9" Type="http://schemas.openxmlformats.org/officeDocument/2006/relationships/hyperlink" Target="https://wikivisually.com/wiki/Planck's_constant" TargetMode="External"/><Relationship Id="rId14" Type="http://schemas.openxmlformats.org/officeDocument/2006/relationships/hyperlink" Target="https://wikivisually.com/wiki/Speed_of_light" TargetMode="Externa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Quantum_yield" TargetMode="External"/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Relationship Id="rId4" Type="http://schemas.openxmlformats.org/officeDocument/2006/relationships/hyperlink" Target="javascript:void(0);" TargetMode="Externa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Russian ad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42BF7A-3DC0-4F52-9572-4F22ADF1497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21816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 err="1"/>
              <a:t>Trioctylphosphine</a:t>
            </a:r>
            <a:r>
              <a:rPr lang="en-US" b="1" dirty="0"/>
              <a:t> oxide</a:t>
            </a:r>
            <a:r>
              <a:rPr lang="en-US" dirty="0"/>
              <a:t> (</a:t>
            </a:r>
            <a:r>
              <a:rPr lang="en-US" b="1" dirty="0"/>
              <a:t>TOPO</a:t>
            </a:r>
            <a:r>
              <a:rPr lang="en-US" dirty="0"/>
              <a:t>) is an </a:t>
            </a:r>
            <a:r>
              <a:rPr lang="en-US" dirty="0">
                <a:hlinkClick r:id="rId3" tooltip="Organophosphorus compound"/>
              </a:rPr>
              <a:t>organophosphorus compound</a:t>
            </a:r>
            <a:r>
              <a:rPr lang="en-US" dirty="0"/>
              <a:t> with the </a:t>
            </a:r>
            <a:r>
              <a:rPr lang="en-US" dirty="0">
                <a:hlinkClick r:id="rId4" tooltip="Chemical formula"/>
              </a:rPr>
              <a:t>formula</a:t>
            </a:r>
            <a:r>
              <a:rPr lang="en-US" dirty="0"/>
              <a:t> OP(C</a:t>
            </a:r>
            <a:r>
              <a:rPr lang="en-US" baseline="-25000" dirty="0"/>
              <a:t>8</a:t>
            </a:r>
            <a:r>
              <a:rPr lang="en-US" dirty="0"/>
              <a:t>H</a:t>
            </a:r>
            <a:r>
              <a:rPr lang="en-US" baseline="-25000" dirty="0"/>
              <a:t>17</a:t>
            </a:r>
            <a:r>
              <a:rPr lang="en-US" dirty="0"/>
              <a:t>)</a:t>
            </a:r>
            <a:r>
              <a:rPr lang="en-US" baseline="-25000" dirty="0"/>
              <a:t>3</a:t>
            </a:r>
            <a:r>
              <a:rPr lang="en-US" dirty="0"/>
              <a:t>. Frequently referred to as TOPO, this compound is used as an extraction or stabilizing agent. It is an air-stable white solid at room temperature.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Need stabilizing agents, otherwise it is like solder wetting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42BF7A-3DC0-4F52-9572-4F22ADF1497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24741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Flux – Amount of light output</a:t>
            </a:r>
          </a:p>
          <a:p>
            <a:r>
              <a:rPr lang="en-US" dirty="0"/>
              <a:t>Color – Frequency of Light</a:t>
            </a:r>
          </a:p>
          <a:p>
            <a:r>
              <a:rPr lang="en-US" dirty="0" err="1"/>
              <a:t>Vf</a:t>
            </a:r>
            <a:r>
              <a:rPr lang="en-US" dirty="0"/>
              <a:t> – applied voltage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42BF7A-3DC0-4F52-9572-4F22ADF14971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42353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The </a:t>
            </a:r>
            <a:r>
              <a:rPr kumimoji="0" lang="en-US" altLang="en-US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Brus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equation</a:t>
            </a:r>
            <a:r>
              <a:rPr kumimoji="0" lang="en-US" altLang="en-US" sz="1800" b="0" i="0" u="none" strike="noStrike" cap="none" normalizeH="0" baseline="3000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hlinkClick r:id="rId3"/>
              </a:rPr>
              <a:t>[1]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can be used to describe the 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hlinkClick r:id="rId4" tooltip="Emission spectroscopy"/>
              </a:rPr>
              <a:t>emission energy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of 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hlinkClick r:id="rId5" tooltip="Quantum dot"/>
              </a:rPr>
              <a:t>quantum dot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hlinkClick r:id="rId6" tooltip="Semiconductor"/>
              </a:rPr>
              <a:t>semiconductor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hlinkClick r:id="rId7" tooltip="Nanocrystals"/>
              </a:rPr>
              <a:t>nanocrystals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(such as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CdSe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nanocrystals) in terms of the 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hlinkClick r:id="rId8" tooltip="Band gap energy"/>
              </a:rPr>
              <a:t>band gap energy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18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</a:t>
            </a:r>
            <a:r>
              <a:rPr kumimoji="0" lang="en-US" altLang="en-US" sz="1800" b="0" i="0" u="none" strike="noStrike" cap="none" normalizeH="0" baseline="-3000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gap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hlinkClick r:id="rId9" tooltip="Planck's constant"/>
              </a:rPr>
              <a:t>Planck's constant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18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the radius of the quantum dot </a:t>
            </a:r>
            <a:r>
              <a:rPr kumimoji="0" lang="en-US" altLang="en-US" sz="18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as well as the effective mass of the 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hlinkClick r:id="rId10" tooltip="Electron excitation"/>
              </a:rPr>
              <a:t>excited electron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18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</a:t>
            </a:r>
            <a:r>
              <a:rPr kumimoji="0" lang="en-US" altLang="en-US" sz="1800" b="0" i="0" u="none" strike="noStrike" cap="none" normalizeH="0" baseline="-3000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* and of the 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hlinkClick r:id="rId11" tooltip="Excited hole (page does not exist)"/>
              </a:rPr>
              <a:t>excited hole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18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</a:t>
            </a:r>
            <a:r>
              <a:rPr kumimoji="0" lang="en-US" altLang="en-US" sz="1800" b="0" i="0" u="none" strike="noStrike" cap="none" normalizeH="0" baseline="-3000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*.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The radius of the quantum dot affects the wavelength of the emitted light due to 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hlinkClick r:id="rId12" tooltip="Quantum confinement"/>
              </a:rPr>
              <a:t>quantum confinement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and this equation describes the effect of changing the radius of the quantum dot on the 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hlinkClick r:id="rId13" tooltip="Wavelength"/>
              </a:rPr>
              <a:t>wavelength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λ of the emitted light (and thereby on the emission energy Δ</a:t>
            </a:r>
            <a:r>
              <a:rPr kumimoji="0" lang="en-US" altLang="en-US" sz="18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= </a:t>
            </a:r>
            <a:r>
              <a:rPr kumimoji="0" lang="en-US" altLang="en-US" sz="18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hc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/λ, where c is the 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hlinkClick r:id="rId14" tooltip="Speed of light"/>
              </a:rPr>
              <a:t>speed of light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). This is useful for calculating the radius of a quantum dot from experimentally determined parameters.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The overall equation is</a:t>
            </a:r>
            <a:r>
              <a:rPr kumimoji="0" lang="en-US" altLang="en-US" sz="1800" b="0" i="0" u="none" strike="noStrike" cap="none" normalizeH="0" baseline="3000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hlinkClick r:id="rId15"/>
              </a:rPr>
              <a:t>[2]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 </a:t>
            </a:r>
            <a:r>
              <a:rPr kumimoji="0" lang="en-US" altLang="en-US" sz="1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     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</a:t>
            </a:r>
            <a:r>
              <a:rPr kumimoji="0" lang="en-US" altLang="en-US" sz="1800" b="0" i="0" u="none" strike="noStrike" cap="none" normalizeH="0" baseline="-3000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gap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</a:t>
            </a:r>
            <a:r>
              <a:rPr kumimoji="0" lang="en-US" altLang="en-US" sz="18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</a:t>
            </a:r>
            <a:r>
              <a:rPr kumimoji="0" lang="en-US" altLang="en-US" sz="1800" b="0" i="0" u="none" strike="noStrike" cap="none" normalizeH="0" baseline="-3000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*, and </a:t>
            </a:r>
            <a:r>
              <a:rPr kumimoji="0" lang="en-US" altLang="en-US" sz="18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</a:t>
            </a:r>
            <a:r>
              <a:rPr kumimoji="0" lang="en-US" altLang="en-US" sz="1800" b="0" i="0" u="none" strike="noStrike" cap="none" normalizeH="0" baseline="-3000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* are unique for each nanocrystal composition. For example, with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CdSe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nanocrystals: 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</a:t>
            </a:r>
            <a:r>
              <a:rPr kumimoji="0" lang="en-US" altLang="en-US" sz="1800" b="0" i="0" u="none" strike="noStrike" cap="none" normalizeH="0" baseline="-3000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gap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(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CdSe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) = 1.74 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hlinkClick r:id="rId16" tooltip="Electronvolt"/>
              </a:rPr>
              <a:t>eV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= 2.8·10</a:t>
            </a:r>
            <a:r>
              <a:rPr kumimoji="0" lang="en-US" altLang="en-US" sz="1800" b="0" i="0" u="none" strike="noStrike" cap="none" normalizeH="0" baseline="3000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−19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Joules,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</a:t>
            </a:r>
            <a:r>
              <a:rPr kumimoji="0" lang="en-US" altLang="en-US" sz="1800" b="0" i="0" u="none" strike="noStrike" cap="none" normalizeH="0" baseline="-3000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* (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CdSe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) = 0.13 </a:t>
            </a:r>
            <a:r>
              <a:rPr kumimoji="0" lang="en-US" altLang="en-US" sz="18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hlinkClick r:id="rId17" tooltip="Mass of an electron"/>
              </a:rPr>
              <a:t>m</a:t>
            </a:r>
            <a:r>
              <a:rPr kumimoji="0" lang="en-US" altLang="en-US" sz="1800" b="0" i="0" u="none" strike="noStrike" cap="none" normalizeH="0" baseline="-3000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hlinkClick r:id="rId17" tooltip="Mass of an electron"/>
              </a:rPr>
              <a:t>e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= 1.18·10</a:t>
            </a:r>
            <a:r>
              <a:rPr kumimoji="0" lang="en-US" altLang="en-US" sz="1800" b="0" i="0" u="none" strike="noStrike" cap="none" normalizeH="0" baseline="3000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−31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kg,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</a:t>
            </a:r>
            <a:r>
              <a:rPr kumimoji="0" lang="en-US" altLang="en-US" sz="1800" b="0" i="0" u="none" strike="noStrike" cap="none" normalizeH="0" baseline="-3000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* (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CdSe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) = 0.45 </a:t>
            </a:r>
            <a:r>
              <a:rPr kumimoji="0" lang="en-US" altLang="en-US" sz="18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</a:t>
            </a:r>
            <a:r>
              <a:rPr kumimoji="0" lang="en-US" altLang="en-US" sz="1800" b="0" i="0" u="none" strike="noStrike" cap="none" normalizeH="0" baseline="-3000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= 4.09·10</a:t>
            </a:r>
            <a:r>
              <a:rPr kumimoji="0" lang="en-US" altLang="en-US" sz="1800" b="0" i="0" u="none" strike="noStrike" cap="none" normalizeH="0" baseline="3000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−31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kg.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E= h c/lambda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42BF7A-3DC0-4F52-9572-4F22ADF14971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24708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 improve fluorescence </a:t>
            </a:r>
            <a:r>
              <a:rPr lang="en-US" dirty="0">
                <a:hlinkClick r:id="rId3" tooltip="Quantum yield"/>
              </a:rPr>
              <a:t>quantum yield</a:t>
            </a:r>
            <a:r>
              <a:rPr lang="en-US" dirty="0"/>
              <a:t>, quantum dots can be made with "shells" of a larger bandgap semiconductor material around them. </a:t>
            </a:r>
          </a:p>
          <a:p>
            <a:endParaRPr lang="en-US" dirty="0"/>
          </a:p>
          <a:p>
            <a:r>
              <a:rPr lang="en-US" dirty="0"/>
              <a:t>TU Dresden:</a:t>
            </a:r>
          </a:p>
          <a:p>
            <a:r>
              <a:rPr lang="en-US" dirty="0"/>
              <a:t>are 0.65−0.85 for </a:t>
            </a:r>
            <a:r>
              <a:rPr lang="en-US" dirty="0" err="1"/>
              <a:t>CdSe</a:t>
            </a:r>
            <a:r>
              <a:rPr lang="en-US" dirty="0"/>
              <a:t>,</a:t>
            </a:r>
            <a:r>
              <a:rPr lang="en-US" dirty="0">
                <a:hlinkClick r:id="rId4"/>
              </a:rPr>
              <a:t>(29, 30)</a:t>
            </a:r>
            <a:r>
              <a:rPr lang="en-US" dirty="0"/>
              <a:t> 0.1−0.4 for </a:t>
            </a:r>
            <a:r>
              <a:rPr lang="en-US" dirty="0" err="1"/>
              <a:t>InP</a:t>
            </a:r>
            <a:r>
              <a:rPr lang="en-US" dirty="0"/>
              <a:t>,</a:t>
            </a:r>
            <a:r>
              <a:rPr lang="en-US" dirty="0">
                <a:hlinkClick r:id="rId4"/>
              </a:rPr>
              <a:t>(31-33)</a:t>
            </a:r>
            <a:r>
              <a:rPr lang="en-US" dirty="0"/>
              <a:t> and 0.30−0.75 for </a:t>
            </a:r>
            <a:r>
              <a:rPr lang="en-US" dirty="0" err="1"/>
              <a:t>CdTe</a:t>
            </a:r>
            <a:r>
              <a:rPr lang="en-US" dirty="0"/>
              <a:t> and </a:t>
            </a:r>
            <a:r>
              <a:rPr lang="en-US" dirty="0" err="1"/>
              <a:t>CdHgTe</a:t>
            </a:r>
            <a:r>
              <a:rPr lang="en-US" dirty="0">
                <a:hlinkClick r:id="rId4"/>
              </a:rPr>
              <a:t>(34-36)</a:t>
            </a:r>
            <a:r>
              <a:rPr lang="en-US" dirty="0"/>
              <a:t> as well as 0.26−0.70 and 0.1−0.8 for the NIR emitters </a:t>
            </a:r>
            <a:r>
              <a:rPr lang="en-US" dirty="0" err="1"/>
              <a:t>PbS</a:t>
            </a:r>
            <a:r>
              <a:rPr lang="en-US" dirty="0">
                <a:hlinkClick r:id="rId4"/>
              </a:rPr>
              <a:t>(37, 38)</a:t>
            </a:r>
            <a:r>
              <a:rPr lang="en-US" dirty="0"/>
              <a:t> and </a:t>
            </a:r>
            <a:r>
              <a:rPr lang="en-US" dirty="0" err="1"/>
              <a:t>PbSe</a:t>
            </a:r>
            <a:r>
              <a:rPr lang="en-US" dirty="0"/>
              <a:t>, respectively.</a:t>
            </a:r>
            <a:r>
              <a:rPr lang="en-US" dirty="0">
                <a:hlinkClick r:id="rId4"/>
              </a:rPr>
              <a:t>(39, 40)</a:t>
            </a:r>
            <a:r>
              <a:rPr lang="en-US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42BF7A-3DC0-4F52-9572-4F22ADF14971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76927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C6EAD3-4F89-42C3-BB45-A622248FFC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1B7FB6-D864-4091-A0A5-F2B00C6E42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CEED63-8C4B-4EDA-AD21-7ABDB9A3B4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C4291-348E-4204-A30B-1ED37192BC67}" type="datetimeFigureOut">
              <a:rPr lang="en-US" smtClean="0"/>
              <a:t>2018-12-07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DD5728-52BE-4088-AEBB-01D6B54B2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F4157F-0D79-49AB-B066-F636E7B0C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83544-AF1D-4413-83F9-A77E843EC2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82377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1EDFA9-B33A-4255-8CA5-624469D0C6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266AA8-D30D-43B5-B946-9B40EDED2A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A3DC48-D509-49A5-80D1-E237BE1036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C4291-348E-4204-A30B-1ED37192BC67}" type="datetimeFigureOut">
              <a:rPr lang="en-US" smtClean="0"/>
              <a:t>2018-12-07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F3CC23-1DC8-4FC8-99E7-FDB985E3CB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9AFCA8-CB38-4A06-9E41-843832033E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83544-AF1D-4413-83F9-A77E843EC2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17947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A8BB84-2302-4041-8E6A-3182874F65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681ECF-8E60-4CF8-BBF4-2E2B5E8683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1936C8-36AB-45DD-888E-573199A4FF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C4291-348E-4204-A30B-1ED37192BC67}" type="datetimeFigureOut">
              <a:rPr lang="en-US" smtClean="0"/>
              <a:t>2018-12-07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0AA7D9-A90A-45C8-9275-B846427A71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76AAB0-A02E-4FB0-895E-EF71CECA5F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83544-AF1D-4413-83F9-A77E843EC2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51013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2FCCE4-AE00-4896-936D-E5DD2B8C4D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A06CCF-B55E-4543-838B-893C38D13D5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E19FD11-1FF4-473D-AD31-AC6CFD8FE3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FC66DE-0E4A-4645-A375-26D40D10B3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C4291-348E-4204-A30B-1ED37192BC67}" type="datetimeFigureOut">
              <a:rPr lang="en-US" smtClean="0"/>
              <a:t>2018-12-07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8DCB20-0A31-4DE5-AC70-7035C4A8B7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1E61414-E9DF-463A-83A0-01A50D648E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83544-AF1D-4413-83F9-A77E843EC2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99153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BAAD45-C214-424B-B93B-D688EA960A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68A0C6-2AB9-4476-9F53-0B0BA32DBE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9A19ED8-F9B7-4DAE-9206-80C1750982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25F65EA-F9AF-43B0-B44B-22FCB21EF50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4238FE5-CADD-4C51-88CB-105D582A81D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3A260B1-0B30-4F01-AF1F-A91B142E72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C4291-348E-4204-A30B-1ED37192BC67}" type="datetimeFigureOut">
              <a:rPr lang="en-US" smtClean="0"/>
              <a:t>2018-12-07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0888FA8-EFE2-40D7-9107-B6036D3513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81227A4-D20D-4180-9F88-6B976D8FDA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83544-AF1D-4413-83F9-A77E843EC2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48652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6EF090-2C73-4AFF-9EFC-3A582EAC46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B55815A-616D-4005-8F1F-E929E29F6B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C4291-348E-4204-A30B-1ED37192BC67}" type="datetimeFigureOut">
              <a:rPr lang="en-US" smtClean="0"/>
              <a:t>2018-12-07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F934450-2BC9-4F30-959C-C6B6A6103E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EDE1EA4-F34F-4C04-B16E-BC312CD535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83544-AF1D-4413-83F9-A77E843EC2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13941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AC166A1-A19B-40FF-89BF-07C7F92261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C4291-348E-4204-A30B-1ED37192BC67}" type="datetimeFigureOut">
              <a:rPr lang="en-US" smtClean="0"/>
              <a:t>2018-12-07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DD0CA1F-4B01-499E-A21F-09E4CC51CB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EC47D3-96A4-4E2E-9190-2FF590A204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83544-AF1D-4413-83F9-A77E843EC2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2248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9FF3CE-C894-44DE-8836-2C501540CA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B6A387-5DF3-4693-924C-F3C3AC8223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58FC00-C356-46A3-99CF-675EA968CA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52D071F-7ED7-40AD-9B8D-1FF05C4368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C4291-348E-4204-A30B-1ED37192BC67}" type="datetimeFigureOut">
              <a:rPr lang="en-US" smtClean="0"/>
              <a:t>2018-12-07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24C41B6-3BD2-4DF6-BA25-238A5961F7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7B928E-6A39-4F08-B5B6-27EE1C17D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83544-AF1D-4413-83F9-A77E843EC2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53749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8EC002-8D73-486B-BE47-4362227CDB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F190A4F-9000-4870-BD8D-1EFF3857C5A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3FF4D3-D480-4ABE-BFAC-78A88FEE6A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7F7B7E4-B79A-48C5-9EFF-F8C53817E3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C4291-348E-4204-A30B-1ED37192BC67}" type="datetimeFigureOut">
              <a:rPr lang="en-US" smtClean="0"/>
              <a:t>2018-12-07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0DE3F5-8651-4518-B388-43C036E56A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5B7903-F98F-4172-BDBE-E127D66277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83544-AF1D-4413-83F9-A77E843EC2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18688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1C8347-82C2-4708-AFA0-7337FEE2C6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24FA283-3333-4607-BA3E-22496ECE0F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1CFF20-479D-4886-B47E-1C12F88CCB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C4291-348E-4204-A30B-1ED37192BC67}" type="datetimeFigureOut">
              <a:rPr lang="en-US" smtClean="0"/>
              <a:t>2018-12-07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5BC8F4-12DC-4B1A-94F6-E0B78A731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DF1161-85C6-4D57-8889-430E140A84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83544-AF1D-4413-83F9-A77E843EC2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75029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218BE58-968B-454C-B2CD-9104A60D054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FE5EF67-BA9B-4023-A2BE-8ECA8C9551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DDE1BE-5CFC-4891-807A-40DFA51DF8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C4291-348E-4204-A30B-1ED37192BC67}" type="datetimeFigureOut">
              <a:rPr lang="en-US" smtClean="0"/>
              <a:t>2018-12-07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84F62E-BA7E-4B29-810A-92DBE52450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E68142-D756-4FF0-B7F4-3A3620765A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83544-AF1D-4413-83F9-A77E843EC2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08299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B1A11BC-03C2-4B8C-AF58-9281B08C9D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69007E-5029-433D-92ED-BDEBAFA43E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8B2AAD-F0BA-4F21-AC14-FFC9E11D377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0C4291-348E-4204-A30B-1ED37192BC67}" type="datetimeFigureOut">
              <a:rPr lang="en-US" smtClean="0"/>
              <a:t>2018-12-07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5266A5-BF39-4EE8-9AE1-DF6E419156E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ECE822-A450-47D6-BE13-6EC5DFA5F3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183544-AF1D-4413-83F9-A77E843EC2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7088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hotonics.com/images/spectra/features/2007/May/QuantumDots_Fig5_CoreShell.jpg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andia.gov/news-center/news-releases/2004/micro-nano/well.html" TargetMode="External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ikivisually.com/wiki/Mass_of_an_electron" TargetMode="External"/><Relationship Id="rId4" Type="http://schemas.openxmlformats.org/officeDocument/2006/relationships/hyperlink" Target="https://wikivisually.com/wiki/Electronvolt" TargetMode="Externa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021/j100403a003" TargetMode="Externa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hyperlink" Target="https://www.google.com/url?sa=i&amp;rct=j&amp;q=&amp;esrc=s&amp;source=images&amp;cd=&amp;cad=rja&amp;uact=8&amp;ved=2ahUKEwi89pXm2Y7fAhWqneAKHbGcDDYQjRx6BAgBEAU&amp;url=http://www.schoolphysics.co.uk/age11-14/Light/text/Total_internal_reflection/index.html&amp;psig=AOvVaw1cny2b5iW8ksKOKHV0-vTv&amp;ust=1544305827870651" TargetMode="Externa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021/j100403a003" TargetMode="External"/><Relationship Id="rId2" Type="http://schemas.openxmlformats.org/officeDocument/2006/relationships/hyperlink" Target="https://doi.org/10.1103/PhysRevB.52.10737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doi.org/10.1021/ed079p1094" TargetMode="Externa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016/j.solener.2016.02.015" TargetMode="External"/><Relationship Id="rId2" Type="http://schemas.openxmlformats.org/officeDocument/2006/relationships/hyperlink" Target="https://doi.org/10.1523/JNEUROSCI.3847-05.2006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doi.org/10.1021/acsnano.8b01643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EDE13F-C3A0-4C6F-BDB2-5CFE6C8E069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Quantum Dots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A7DAEA6-493F-4A5F-8844-7E0400139D7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Stephen Kelly</a:t>
            </a:r>
          </a:p>
        </p:txBody>
      </p:sp>
    </p:spTree>
    <p:extLst>
      <p:ext uri="{BB962C8B-B14F-4D97-AF65-F5344CB8AC3E}">
        <p14:creationId xmlns:p14="http://schemas.microsoft.com/office/powerpoint/2010/main" val="4900837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C0CC70-F52C-4B9A-9D4F-343C98D69F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History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719B63-C470-4A47-A4B0-B9C849731D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First discovered around 1982 by Alexey </a:t>
            </a:r>
            <a:r>
              <a:rPr lang="en-US" dirty="0" err="1"/>
              <a:t>Ekimov</a:t>
            </a:r>
            <a:endParaRPr lang="en-US" dirty="0"/>
          </a:p>
          <a:p>
            <a:r>
              <a:rPr lang="en-US" dirty="0"/>
              <a:t>Term was coined in 1986</a:t>
            </a:r>
          </a:p>
          <a:p>
            <a:r>
              <a:rPr lang="en-US" dirty="0"/>
              <a:t>Also called “Artificial Atoms”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74157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35549A0-3174-4BB0-8CE7-B542B24AFD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6582" y="0"/>
            <a:ext cx="751883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41829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person&#10;&#10;Description automatically generated">
            <a:extLst>
              <a:ext uri="{FF2B5EF4-FFF2-40B4-BE49-F238E27FC236}">
                <a16:creationId xmlns:a16="http://schemas.microsoft.com/office/drawing/2014/main" id="{84CE9D42-6375-40CE-AFC9-939661D4A0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5675" y="1457325"/>
            <a:ext cx="5200650" cy="394335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749DA759-79D2-4526-BB69-CDEF45F3FCAA}"/>
              </a:ext>
            </a:extLst>
          </p:cNvPr>
          <p:cNvSpPr/>
          <p:nvPr/>
        </p:nvSpPr>
        <p:spPr>
          <a:xfrm>
            <a:off x="797560" y="5812135"/>
            <a:ext cx="105968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dirty="0"/>
              <a:t>Image credit: </a:t>
            </a:r>
            <a:r>
              <a:rPr lang="en-US" i="1" dirty="0">
                <a:hlinkClick r:id="rId3"/>
              </a:rPr>
              <a:t>http://www.photonics.com/images/spectra/features/2007/May/QuantumDots_Fig5_CoreShell.jpg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67490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D852C9-F1BA-4558-B737-3628129155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Properties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2DDEF8-68DE-4063-8D41-3700BABCAB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Relatively precise control of photon emission/absorption wavelength</a:t>
            </a:r>
          </a:p>
          <a:p>
            <a:pPr lvl="1"/>
            <a:r>
              <a:rPr lang="en-US" dirty="0"/>
              <a:t>Smaller R -&gt; smaller wavelength, and vice versa</a:t>
            </a:r>
          </a:p>
          <a:p>
            <a:r>
              <a:rPr lang="en-US" dirty="0"/>
              <a:t>Formed via colloidal synthesis</a:t>
            </a:r>
          </a:p>
          <a:p>
            <a:pPr lvl="1"/>
            <a:r>
              <a:rPr lang="en-US" dirty="0"/>
              <a:t>Inkjet and </a:t>
            </a:r>
            <a:r>
              <a:rPr lang="en-US" dirty="0" err="1"/>
              <a:t>spincoating</a:t>
            </a:r>
            <a:endParaRPr lang="en-US" dirty="0"/>
          </a:p>
          <a:p>
            <a:pPr lvl="1"/>
            <a:r>
              <a:rPr lang="en-US" dirty="0"/>
              <a:t>Low cost</a:t>
            </a:r>
          </a:p>
          <a:p>
            <a:r>
              <a:rPr lang="en-US" dirty="0"/>
              <a:t>High quantum yield or “one-for-two” exchange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16522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398BAB-2760-42AB-B940-3BD9729206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Materials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BD352F-D679-42DA-BEC5-B774679AB7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Cadmium Sulfide (</a:t>
            </a:r>
            <a:r>
              <a:rPr lang="en-US" dirty="0" err="1"/>
              <a:t>CdS</a:t>
            </a:r>
            <a:r>
              <a:rPr lang="en-US" dirty="0"/>
              <a:t>)</a:t>
            </a:r>
          </a:p>
          <a:p>
            <a:r>
              <a:rPr lang="en-US" dirty="0"/>
              <a:t>Cadmium </a:t>
            </a:r>
            <a:r>
              <a:rPr lang="en-US" dirty="0" err="1"/>
              <a:t>Telleride</a:t>
            </a:r>
            <a:r>
              <a:rPr lang="en-US" dirty="0"/>
              <a:t> (</a:t>
            </a:r>
            <a:r>
              <a:rPr lang="en-US" dirty="0" err="1"/>
              <a:t>CdTe</a:t>
            </a:r>
            <a:r>
              <a:rPr lang="en-US" dirty="0"/>
              <a:t>)</a:t>
            </a:r>
          </a:p>
          <a:p>
            <a:r>
              <a:rPr lang="en-US" dirty="0"/>
              <a:t>Lead Sulfide (</a:t>
            </a:r>
            <a:r>
              <a:rPr lang="en-US" dirty="0" err="1"/>
              <a:t>PbS</a:t>
            </a:r>
            <a:r>
              <a:rPr lang="en-US" dirty="0"/>
              <a:t>)</a:t>
            </a:r>
          </a:p>
          <a:p>
            <a:r>
              <a:rPr lang="en-US" dirty="0"/>
              <a:t>Copper Indium Sulfide (CuInS</a:t>
            </a:r>
            <a:r>
              <a:rPr lang="en-US" baseline="-25000" dirty="0"/>
              <a:t>2</a:t>
            </a:r>
            <a:r>
              <a:rPr lang="en-US" dirty="0"/>
              <a:t>)</a:t>
            </a:r>
          </a:p>
          <a:p>
            <a:r>
              <a:rPr lang="en-US" dirty="0"/>
              <a:t>Gold Indium Sulfide (AgInS</a:t>
            </a:r>
            <a:r>
              <a:rPr lang="en-US" baseline="-25000" dirty="0"/>
              <a:t>2</a:t>
            </a:r>
            <a:r>
              <a:rPr lang="en-US" dirty="0"/>
              <a:t>)</a:t>
            </a:r>
          </a:p>
          <a:p>
            <a:r>
              <a:rPr lang="en-US" dirty="0"/>
              <a:t>Zinc Sulfide (ZnS)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50018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77F9DE9-79A0-4D5A-9303-BDFE608618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00" y="908050"/>
            <a:ext cx="10160000" cy="5041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60763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B4DDCC-BDED-4E7A-AE1D-D522A83C7D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One-Pot Synthesis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41B1F51-29E5-431F-B145-ECE902CE04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2675" y="2135415"/>
            <a:ext cx="7486650" cy="29718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1113CF88-CEF8-4ECB-811B-6871456507EA}"/>
              </a:ext>
            </a:extLst>
          </p:cNvPr>
          <p:cNvSpPr/>
          <p:nvPr/>
        </p:nvSpPr>
        <p:spPr>
          <a:xfrm>
            <a:off x="3048000" y="5642802"/>
            <a:ext cx="6096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200" dirty="0"/>
              <a:t>Kango, Sarita &amp; Kalia, </a:t>
            </a:r>
            <a:r>
              <a:rPr lang="en-US" sz="1200" dirty="0" err="1"/>
              <a:t>Susheel</a:t>
            </a:r>
            <a:r>
              <a:rPr lang="en-US" sz="1200" dirty="0"/>
              <a:t> &amp; Thakur, Pankaj &amp; Kumari, </a:t>
            </a:r>
            <a:r>
              <a:rPr lang="en-US" sz="1200" dirty="0" err="1"/>
              <a:t>Bandna</a:t>
            </a:r>
            <a:r>
              <a:rPr lang="en-US" sz="1200" dirty="0"/>
              <a:t> &amp; </a:t>
            </a:r>
            <a:r>
              <a:rPr lang="en-US" sz="1200" dirty="0" err="1"/>
              <a:t>Pathania</a:t>
            </a:r>
            <a:r>
              <a:rPr lang="en-US" sz="1200" dirty="0"/>
              <a:t>, Deepak. (2014). Semiconductor–Polymer Hybrid Materials. 10.1007/12_2014_295. </a:t>
            </a:r>
          </a:p>
        </p:txBody>
      </p:sp>
    </p:spTree>
    <p:extLst>
      <p:ext uri="{BB962C8B-B14F-4D97-AF65-F5344CB8AC3E}">
        <p14:creationId xmlns:p14="http://schemas.microsoft.com/office/powerpoint/2010/main" val="42755230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5ECDAC-AB7C-46ED-9469-90854B3E28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Synthesis Benefits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5CEB69-AD92-4A33-985B-4D01D0B558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Still based on growing crystals</a:t>
            </a:r>
          </a:p>
          <a:p>
            <a:r>
              <a:rPr lang="en-US" dirty="0"/>
              <a:t>Purity is governed by reagent quantity</a:t>
            </a:r>
          </a:p>
          <a:p>
            <a:r>
              <a:rPr lang="en-US" dirty="0"/>
              <a:t>Temperatures govern growth rates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26569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05FCF1-A563-4BF0-9D46-9A74E26CA5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218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Applications</a:t>
            </a:r>
          </a:p>
        </p:txBody>
      </p:sp>
    </p:spTree>
    <p:extLst>
      <p:ext uri="{BB962C8B-B14F-4D97-AF65-F5344CB8AC3E}">
        <p14:creationId xmlns:p14="http://schemas.microsoft.com/office/powerpoint/2010/main" val="33479510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F762CAD-29A7-4C2E-A3A0-1403AEF7B5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26635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B6A9499-3D92-40F0-BD42-32157C9C49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4241" y="619708"/>
            <a:ext cx="5618584" cy="561858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1FAD9A0-FECC-40B1-B514-3C024FDA535A}"/>
              </a:ext>
            </a:extLst>
          </p:cNvPr>
          <p:cNvSpPr txBox="1"/>
          <p:nvPr/>
        </p:nvSpPr>
        <p:spPr>
          <a:xfrm>
            <a:off x="3424335" y="6238292"/>
            <a:ext cx="502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Nanosys</a:t>
            </a:r>
            <a:r>
              <a:rPr lang="en-US" dirty="0"/>
              <a:t> Inc.</a:t>
            </a:r>
          </a:p>
        </p:txBody>
      </p:sp>
    </p:spTree>
    <p:extLst>
      <p:ext uri="{BB962C8B-B14F-4D97-AF65-F5344CB8AC3E}">
        <p14:creationId xmlns:p14="http://schemas.microsoft.com/office/powerpoint/2010/main" val="825886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 up of a logo&#10;&#10;Description automatically generated">
            <a:extLst>
              <a:ext uri="{FF2B5EF4-FFF2-40B4-BE49-F238E27FC236}">
                <a16:creationId xmlns:a16="http://schemas.microsoft.com/office/drawing/2014/main" id="{6907F05C-0DBF-458A-917E-DF23367C4C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5212" y="1538287"/>
            <a:ext cx="4981575" cy="378142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0F99C99C-2A56-4C82-A735-F21FB9D38C95}"/>
              </a:ext>
            </a:extLst>
          </p:cNvPr>
          <p:cNvSpPr/>
          <p:nvPr/>
        </p:nvSpPr>
        <p:spPr>
          <a:xfrm>
            <a:off x="3047999" y="5549777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Luminescence spectra of </a:t>
            </a:r>
            <a:r>
              <a:rPr lang="en-US" dirty="0" err="1"/>
              <a:t>CdTe</a:t>
            </a:r>
            <a:r>
              <a:rPr lang="en-US" dirty="0"/>
              <a:t> quantum dots of different sizes from ca. 1 nm (left curve) to ca. 7 nm (green curve)</a:t>
            </a:r>
          </a:p>
        </p:txBody>
      </p:sp>
    </p:spTree>
    <p:extLst>
      <p:ext uri="{BB962C8B-B14F-4D97-AF65-F5344CB8AC3E}">
        <p14:creationId xmlns:p14="http://schemas.microsoft.com/office/powerpoint/2010/main" val="18511788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 up of text on a white background&#10;&#10;Description automatically generated">
            <a:extLst>
              <a:ext uri="{FF2B5EF4-FFF2-40B4-BE49-F238E27FC236}">
                <a16:creationId xmlns:a16="http://schemas.microsoft.com/office/drawing/2014/main" id="{EABF4027-86DD-4854-B041-65628FA8DF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2295" y="1085295"/>
            <a:ext cx="4687410" cy="468741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CBAEA42-0EF6-4E5D-BE08-7A6FF830809E}"/>
              </a:ext>
            </a:extLst>
          </p:cNvPr>
          <p:cNvSpPr/>
          <p:nvPr/>
        </p:nvSpPr>
        <p:spPr>
          <a:xfrm>
            <a:off x="3944706" y="6253865"/>
            <a:ext cx="43025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/>
              <a:t>Shin-</a:t>
            </a:r>
            <a:r>
              <a:rPr lang="en-US" dirty="0" err="1"/>
              <a:t>Tson</a:t>
            </a:r>
            <a:r>
              <a:rPr lang="en-US" dirty="0"/>
              <a:t> Wu, University of Central Florida</a:t>
            </a:r>
            <a:endParaRPr lang="en-US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9955284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218604-42E7-44A9-8C3E-6A957715D1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218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Comparison to LED Binning</a:t>
            </a:r>
          </a:p>
        </p:txBody>
      </p:sp>
    </p:spTree>
    <p:extLst>
      <p:ext uri="{BB962C8B-B14F-4D97-AF65-F5344CB8AC3E}">
        <p14:creationId xmlns:p14="http://schemas.microsoft.com/office/powerpoint/2010/main" val="37903225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1232558-5A0B-4D1B-B764-5394FDCA3C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3140" y="1471593"/>
            <a:ext cx="7665720" cy="492252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E0F29D6-3CF2-4C7F-AB6D-AFCF4796A19E}"/>
              </a:ext>
            </a:extLst>
          </p:cNvPr>
          <p:cNvSpPr txBox="1"/>
          <p:nvPr/>
        </p:nvSpPr>
        <p:spPr>
          <a:xfrm>
            <a:off x="4113245" y="632387"/>
            <a:ext cx="39655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LED Binning</a:t>
            </a:r>
          </a:p>
        </p:txBody>
      </p:sp>
    </p:spTree>
    <p:extLst>
      <p:ext uri="{BB962C8B-B14F-4D97-AF65-F5344CB8AC3E}">
        <p14:creationId xmlns:p14="http://schemas.microsoft.com/office/powerpoint/2010/main" val="5349183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616FD1A-592E-41C3-B59E-D2C761EB4C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450" y="1524000"/>
            <a:ext cx="4991100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33473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2A9CBC-C7ED-4B04-9A9B-D673E638BA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LED Binning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EE68D2-18E8-48BC-8DEC-231D0CBB3C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Crystal growth is inconsistent</a:t>
            </a:r>
          </a:p>
          <a:p>
            <a:r>
              <a:rPr lang="en-US" dirty="0"/>
              <a:t>Doping locations are not controlled</a:t>
            </a:r>
          </a:p>
          <a:p>
            <a:r>
              <a:rPr lang="en-US" dirty="0"/>
              <a:t>Efficiency is sacrificed in certain color ranges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3912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A87A20-BA36-43AB-9BFB-74B176CF6F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218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Quantum dots allows for improved precision, efficiency and output gamut</a:t>
            </a:r>
          </a:p>
        </p:txBody>
      </p:sp>
    </p:spTree>
    <p:extLst>
      <p:ext uri="{BB962C8B-B14F-4D97-AF65-F5344CB8AC3E}">
        <p14:creationId xmlns:p14="http://schemas.microsoft.com/office/powerpoint/2010/main" val="341979284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558CB2C-67E8-4705-B9BF-11F651320D6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1066" y="889169"/>
            <a:ext cx="3589867" cy="5079662"/>
          </a:xfr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64F77BF-7CAA-4CC7-8D23-85A875C46D88}"/>
              </a:ext>
            </a:extLst>
          </p:cNvPr>
          <p:cNvSpPr/>
          <p:nvPr/>
        </p:nvSpPr>
        <p:spPr>
          <a:xfrm>
            <a:off x="2963333" y="5934670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" dirty="0"/>
              <a:t>Marc </a:t>
            </a:r>
            <a:r>
              <a:rPr lang="es-ES" dirty="0" err="1"/>
              <a:t>Achermann</a:t>
            </a:r>
            <a:r>
              <a:rPr lang="es-ES" dirty="0"/>
              <a:t> - Los </a:t>
            </a:r>
            <a:r>
              <a:rPr lang="es-ES" dirty="0" err="1"/>
              <a:t>Alamos</a:t>
            </a:r>
            <a:r>
              <a:rPr lang="es-ES" dirty="0"/>
              <a:t> </a:t>
            </a:r>
            <a:r>
              <a:rPr lang="es-ES" dirty="0" err="1"/>
              <a:t>National</a:t>
            </a:r>
            <a:r>
              <a:rPr lang="es-ES" dirty="0"/>
              <a:t> </a:t>
            </a:r>
            <a:r>
              <a:rPr lang="es-ES" dirty="0" err="1"/>
              <a:t>Laboratory</a:t>
            </a:r>
            <a:r>
              <a:rPr lang="es-ES" dirty="0"/>
              <a:t>, </a:t>
            </a:r>
            <a:r>
              <a:rPr lang="es-ES" dirty="0">
                <a:hlinkClick r:id="rId3"/>
              </a:rPr>
              <a:t>http://www.sandia.gov/news-center/news-releases/2004/micro-nano/well.html</a:t>
            </a:r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D86E9E9-E536-4C44-8B55-6D2B754C0B9E}"/>
              </a:ext>
            </a:extLst>
          </p:cNvPr>
          <p:cNvSpPr/>
          <p:nvPr/>
        </p:nvSpPr>
        <p:spPr>
          <a:xfrm>
            <a:off x="4301066" y="242838"/>
            <a:ext cx="62230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/>
              <a:t>Quantum Dot Laser</a:t>
            </a:r>
          </a:p>
        </p:txBody>
      </p:sp>
    </p:spTree>
    <p:extLst>
      <p:ext uri="{BB962C8B-B14F-4D97-AF65-F5344CB8AC3E}">
        <p14:creationId xmlns:p14="http://schemas.microsoft.com/office/powerpoint/2010/main" val="3675300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18350D-E370-437A-BD20-C4212073ED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218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Solar Applications</a:t>
            </a:r>
          </a:p>
        </p:txBody>
      </p:sp>
    </p:spTree>
    <p:extLst>
      <p:ext uri="{BB962C8B-B14F-4D97-AF65-F5344CB8AC3E}">
        <p14:creationId xmlns:p14="http://schemas.microsoft.com/office/powerpoint/2010/main" val="278338738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1D6D28-F6A4-4927-8657-1596982DF0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Shockley–</a:t>
            </a:r>
            <a:r>
              <a:rPr lang="en-US" dirty="0" err="1"/>
              <a:t>Queisser</a:t>
            </a:r>
            <a:r>
              <a:rPr lang="en-US" dirty="0"/>
              <a:t> limit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535D25C-A09E-4D39-8122-12E3873DF4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5318" y="1781440"/>
            <a:ext cx="6341364" cy="4711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031668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EE55693-74F3-4C4D-A08E-54627FBBD4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395759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487EC0D-472E-4D2A-BD2B-BD1A1122682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6625" y="2091531"/>
            <a:ext cx="5238750" cy="3819525"/>
          </a:xfrm>
        </p:spPr>
      </p:pic>
    </p:spTree>
    <p:extLst>
      <p:ext uri="{BB962C8B-B14F-4D97-AF65-F5344CB8AC3E}">
        <p14:creationId xmlns:p14="http://schemas.microsoft.com/office/powerpoint/2010/main" val="293178219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AF13953-CB70-4CB3-9D4F-A404DBB391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8792" y="1545248"/>
            <a:ext cx="4554415" cy="3767504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FD3D88ED-F6D7-418B-A1C2-FBEEE2988298}"/>
              </a:ext>
            </a:extLst>
          </p:cNvPr>
          <p:cNvSpPr/>
          <p:nvPr/>
        </p:nvSpPr>
        <p:spPr>
          <a:xfrm>
            <a:off x="3065104" y="5897147"/>
            <a:ext cx="606178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/>
              <a:t>Lukasz </a:t>
            </a:r>
            <a:r>
              <a:rPr lang="en-US" sz="1400" dirty="0" err="1"/>
              <a:t>Brzozowski</a:t>
            </a:r>
            <a:r>
              <a:rPr lang="en-US" sz="1400" dirty="0"/>
              <a:t> - Lukasz </a:t>
            </a:r>
            <a:r>
              <a:rPr lang="en-US" sz="1400" dirty="0" err="1"/>
              <a:t>Brzozowski</a:t>
            </a:r>
            <a:r>
              <a:rPr lang="en-US" sz="1400" dirty="0"/>
              <a:t>, Director, Photovoltaics Research Program, Department of Electrical and Computer Engineering, University of Toronto</a:t>
            </a:r>
          </a:p>
        </p:txBody>
      </p:sp>
    </p:spTree>
    <p:extLst>
      <p:ext uri="{BB962C8B-B14F-4D97-AF65-F5344CB8AC3E}">
        <p14:creationId xmlns:p14="http://schemas.microsoft.com/office/powerpoint/2010/main" val="296344421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F5D263-2BD7-4120-8BBE-A7150BEBC5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218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Biological</a:t>
            </a:r>
          </a:p>
        </p:txBody>
      </p:sp>
    </p:spTree>
    <p:extLst>
      <p:ext uri="{BB962C8B-B14F-4D97-AF65-F5344CB8AC3E}">
        <p14:creationId xmlns:p14="http://schemas.microsoft.com/office/powerpoint/2010/main" val="130309720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E85B1F-1BB3-4EAF-806C-B6B6CF1DC4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Immunohistochemistry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09777CF-1C0D-4BE5-A2F5-54CE90C61E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2787" y="1690688"/>
            <a:ext cx="5426425" cy="4995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310723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2AEEAE-96F8-4E98-B25A-9AC4FF893F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218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Physical Analysis</a:t>
            </a:r>
          </a:p>
        </p:txBody>
      </p:sp>
    </p:spTree>
    <p:extLst>
      <p:ext uri="{BB962C8B-B14F-4D97-AF65-F5344CB8AC3E}">
        <p14:creationId xmlns:p14="http://schemas.microsoft.com/office/powerpoint/2010/main" val="1823728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C1F70C-C1B9-4880-AD55-F6AFAFB0F9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Particle in a Box</a:t>
            </a:r>
          </a:p>
        </p:txBody>
      </p:sp>
      <p:pic>
        <p:nvPicPr>
          <p:cNvPr id="5" name="Picture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28A4DDE9-7FA5-41D3-ABAC-1ED2B11E2E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3432" y="2095500"/>
            <a:ext cx="2857500" cy="2667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4E9AB75-04F3-4997-81DB-E6A39A4993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2548" y="2095500"/>
            <a:ext cx="3726020" cy="2907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544098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682871-C640-4B11-962F-C7631382B8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Brus</a:t>
            </a:r>
            <a:r>
              <a:rPr lang="en-US" dirty="0"/>
              <a:t> Equation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AAD2C0B9-30B2-4972-8991-9BF40939483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467492" y="2951089"/>
            <a:ext cx="5257016" cy="955821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131DB7B9-0787-4F28-BCEC-B215AF4CFD58}"/>
              </a:ext>
            </a:extLst>
          </p:cNvPr>
          <p:cNvSpPr/>
          <p:nvPr/>
        </p:nvSpPr>
        <p:spPr>
          <a:xfrm>
            <a:off x="419492" y="4243981"/>
            <a:ext cx="6096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lv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i="1" dirty="0" err="1">
                <a:latin typeface="Arial" panose="020B0604020202020204" pitchFamily="34" charset="0"/>
              </a:rPr>
              <a:t>E</a:t>
            </a:r>
            <a:r>
              <a:rPr lang="en-US" altLang="en-US" baseline="-30000" dirty="0" err="1">
                <a:latin typeface="Arial" panose="020B0604020202020204" pitchFamily="34" charset="0"/>
              </a:rPr>
              <a:t>gap</a:t>
            </a:r>
            <a:r>
              <a:rPr lang="en-US" altLang="en-US" dirty="0">
                <a:latin typeface="Arial" panose="020B0604020202020204" pitchFamily="34" charset="0"/>
              </a:rPr>
              <a:t> (</a:t>
            </a:r>
            <a:r>
              <a:rPr lang="en-US" altLang="en-US" dirty="0" err="1">
                <a:latin typeface="Arial" panose="020B0604020202020204" pitchFamily="34" charset="0"/>
              </a:rPr>
              <a:t>CdSe</a:t>
            </a:r>
            <a:r>
              <a:rPr lang="en-US" altLang="en-US" dirty="0">
                <a:latin typeface="Arial" panose="020B0604020202020204" pitchFamily="34" charset="0"/>
              </a:rPr>
              <a:t>) = 1.74 </a:t>
            </a:r>
            <a:r>
              <a:rPr lang="en-US" altLang="en-US" dirty="0">
                <a:latin typeface="Arial" panose="020B0604020202020204" pitchFamily="34" charset="0"/>
                <a:hlinkClick r:id="rId4" tooltip="Electronvolt"/>
              </a:rPr>
              <a:t>eV</a:t>
            </a:r>
            <a:r>
              <a:rPr lang="en-US" altLang="en-US" dirty="0">
                <a:latin typeface="Arial" panose="020B0604020202020204" pitchFamily="34" charset="0"/>
              </a:rPr>
              <a:t> = 2.8·10</a:t>
            </a:r>
            <a:r>
              <a:rPr lang="en-US" altLang="en-US" baseline="30000" dirty="0">
                <a:latin typeface="Arial" panose="020B0604020202020204" pitchFamily="34" charset="0"/>
              </a:rPr>
              <a:t>−19</a:t>
            </a:r>
            <a:r>
              <a:rPr lang="en-US" altLang="en-US" dirty="0">
                <a:latin typeface="Arial" panose="020B0604020202020204" pitchFamily="34" charset="0"/>
              </a:rPr>
              <a:t> Joules,</a:t>
            </a: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i="1" dirty="0">
                <a:latin typeface="Arial" panose="020B0604020202020204" pitchFamily="34" charset="0"/>
              </a:rPr>
              <a:t>m</a:t>
            </a:r>
            <a:r>
              <a:rPr lang="en-US" altLang="en-US" baseline="-30000" dirty="0">
                <a:latin typeface="Arial" panose="020B0604020202020204" pitchFamily="34" charset="0"/>
              </a:rPr>
              <a:t>e</a:t>
            </a:r>
            <a:r>
              <a:rPr lang="en-US" altLang="en-US" dirty="0">
                <a:latin typeface="Arial" panose="020B0604020202020204" pitchFamily="34" charset="0"/>
              </a:rPr>
              <a:t>* (</a:t>
            </a:r>
            <a:r>
              <a:rPr lang="en-US" altLang="en-US" dirty="0" err="1">
                <a:latin typeface="Arial" panose="020B0604020202020204" pitchFamily="34" charset="0"/>
              </a:rPr>
              <a:t>CdSe</a:t>
            </a:r>
            <a:r>
              <a:rPr lang="en-US" altLang="en-US" dirty="0">
                <a:latin typeface="Arial" panose="020B0604020202020204" pitchFamily="34" charset="0"/>
              </a:rPr>
              <a:t>) = 0.13 </a:t>
            </a:r>
            <a:r>
              <a:rPr lang="en-US" altLang="en-US" i="1" dirty="0">
                <a:latin typeface="Arial" panose="020B0604020202020204" pitchFamily="34" charset="0"/>
                <a:hlinkClick r:id="rId5" tooltip="Mass of an electron"/>
              </a:rPr>
              <a:t>m</a:t>
            </a:r>
            <a:r>
              <a:rPr lang="en-US" altLang="en-US" baseline="-30000" dirty="0">
                <a:latin typeface="Arial" panose="020B0604020202020204" pitchFamily="34" charset="0"/>
                <a:hlinkClick r:id="rId5" tooltip="Mass of an electron"/>
              </a:rPr>
              <a:t>e</a:t>
            </a:r>
            <a:r>
              <a:rPr lang="en-US" altLang="en-US" dirty="0">
                <a:latin typeface="Arial" panose="020B0604020202020204" pitchFamily="34" charset="0"/>
              </a:rPr>
              <a:t> = 1.18·10</a:t>
            </a:r>
            <a:r>
              <a:rPr lang="en-US" altLang="en-US" baseline="30000" dirty="0">
                <a:latin typeface="Arial" panose="020B0604020202020204" pitchFamily="34" charset="0"/>
              </a:rPr>
              <a:t>−31</a:t>
            </a:r>
            <a:r>
              <a:rPr lang="en-US" altLang="en-US" dirty="0">
                <a:latin typeface="Arial" panose="020B0604020202020204" pitchFamily="34" charset="0"/>
              </a:rPr>
              <a:t> kg,</a:t>
            </a: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i="1" dirty="0" err="1">
                <a:latin typeface="Arial" panose="020B0604020202020204" pitchFamily="34" charset="0"/>
              </a:rPr>
              <a:t>m</a:t>
            </a:r>
            <a:r>
              <a:rPr lang="en-US" altLang="en-US" baseline="-30000" dirty="0" err="1">
                <a:latin typeface="Arial" panose="020B0604020202020204" pitchFamily="34" charset="0"/>
              </a:rPr>
              <a:t>h</a:t>
            </a:r>
            <a:r>
              <a:rPr lang="en-US" altLang="en-US" dirty="0">
                <a:latin typeface="Arial" panose="020B0604020202020204" pitchFamily="34" charset="0"/>
              </a:rPr>
              <a:t>* (</a:t>
            </a:r>
            <a:r>
              <a:rPr lang="en-US" altLang="en-US" dirty="0" err="1">
                <a:latin typeface="Arial" panose="020B0604020202020204" pitchFamily="34" charset="0"/>
              </a:rPr>
              <a:t>CdSe</a:t>
            </a:r>
            <a:r>
              <a:rPr lang="en-US" altLang="en-US" dirty="0">
                <a:latin typeface="Arial" panose="020B0604020202020204" pitchFamily="34" charset="0"/>
              </a:rPr>
              <a:t>) = 0.45 </a:t>
            </a:r>
            <a:r>
              <a:rPr lang="en-US" altLang="en-US" i="1" dirty="0">
                <a:latin typeface="Arial" panose="020B0604020202020204" pitchFamily="34" charset="0"/>
              </a:rPr>
              <a:t>m</a:t>
            </a:r>
            <a:r>
              <a:rPr lang="en-US" altLang="en-US" baseline="-30000" dirty="0">
                <a:latin typeface="Arial" panose="020B0604020202020204" pitchFamily="34" charset="0"/>
              </a:rPr>
              <a:t>e</a:t>
            </a:r>
            <a:r>
              <a:rPr lang="en-US" altLang="en-US" dirty="0">
                <a:latin typeface="Arial" panose="020B0604020202020204" pitchFamily="34" charset="0"/>
              </a:rPr>
              <a:t> = 4.09·10</a:t>
            </a:r>
            <a:r>
              <a:rPr lang="en-US" altLang="en-US" baseline="30000" dirty="0">
                <a:latin typeface="Arial" panose="020B0604020202020204" pitchFamily="34" charset="0"/>
              </a:rPr>
              <a:t>−31</a:t>
            </a:r>
            <a:r>
              <a:rPr lang="en-US" altLang="en-US" dirty="0">
                <a:latin typeface="Arial" panose="020B0604020202020204" pitchFamily="34" charset="0"/>
              </a:rPr>
              <a:t> kg.</a:t>
            </a: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dirty="0">
                <a:latin typeface="Arial" panose="020B0604020202020204" pitchFamily="34" charset="0"/>
              </a:rPr>
              <a:t>h = </a:t>
            </a:r>
            <a:r>
              <a:rPr lang="en-US" altLang="en-US" dirty="0" err="1">
                <a:latin typeface="Arial" panose="020B0604020202020204" pitchFamily="34" charset="0"/>
              </a:rPr>
              <a:t>plancks</a:t>
            </a:r>
            <a:r>
              <a:rPr lang="en-US" altLang="en-US" dirty="0">
                <a:latin typeface="Arial" panose="020B0604020202020204" pitchFamily="34" charset="0"/>
              </a:rPr>
              <a:t> constant (</a:t>
            </a:r>
            <a:r>
              <a:rPr lang="en-US" dirty="0"/>
              <a:t>6.62607004 × 10</a:t>
            </a:r>
            <a:r>
              <a:rPr lang="en-US" baseline="30000" dirty="0"/>
              <a:t>-34</a:t>
            </a:r>
            <a:r>
              <a:rPr lang="en-US" dirty="0"/>
              <a:t> m</a:t>
            </a:r>
            <a:r>
              <a:rPr lang="en-US" baseline="30000" dirty="0"/>
              <a:t>2</a:t>
            </a:r>
            <a:r>
              <a:rPr lang="en-US" dirty="0"/>
              <a:t> kg / s)</a:t>
            </a:r>
            <a:endParaRPr lang="en-US" altLang="en-US" dirty="0">
              <a:latin typeface="Arial" panose="020B0604020202020204" pitchFamily="34" charset="0"/>
            </a:endParaRP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dirty="0">
                <a:latin typeface="Arial" panose="020B0604020202020204" pitchFamily="34" charset="0"/>
              </a:rPr>
              <a:t>r = radius of QD</a:t>
            </a: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587482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A8E1E54-358E-48F0-ABD0-6C40A7CEDA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8112" y="701123"/>
            <a:ext cx="4295775" cy="436245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853D97F-C147-4C2B-A84E-E278283D8AE5}"/>
              </a:ext>
            </a:extLst>
          </p:cNvPr>
          <p:cNvSpPr/>
          <p:nvPr/>
        </p:nvSpPr>
        <p:spPr>
          <a:xfrm>
            <a:off x="3047999" y="5245701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err="1"/>
              <a:t>Brus</a:t>
            </a:r>
            <a:r>
              <a:rPr lang="en-US" dirty="0"/>
              <a:t>, Louis. “Electronic Wave Functions in Semiconductor Clusters: Experiment and Theory.” </a:t>
            </a:r>
            <a:r>
              <a:rPr lang="en-US" i="1" dirty="0"/>
              <a:t>The Journal of Physical Chemistry</a:t>
            </a:r>
            <a:r>
              <a:rPr lang="en-US" dirty="0"/>
              <a:t> 90, no. 12 (June 1986): 2555–60. </a:t>
            </a:r>
            <a:r>
              <a:rPr lang="en-US" dirty="0">
                <a:hlinkClick r:id="rId3"/>
              </a:rPr>
              <a:t>https://doi.org/10.1021/j100403a003</a:t>
            </a:r>
            <a:r>
              <a:rPr lang="en-US" dirty="0"/>
              <a:t>.</a:t>
            </a:r>
            <a:endParaRPr lang="en-US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61114065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507C5D-C7D4-4974-8D0E-37293A8DC5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Bloch Wave</a:t>
            </a:r>
          </a:p>
        </p:txBody>
      </p:sp>
      <p:pic>
        <p:nvPicPr>
          <p:cNvPr id="5" name="Picture 4" descr="A picture containing small, top, indoor, sitting&#10;&#10;Description automatically generated">
            <a:extLst>
              <a:ext uri="{FF2B5EF4-FFF2-40B4-BE49-F238E27FC236}">
                <a16:creationId xmlns:a16="http://schemas.microsoft.com/office/drawing/2014/main" id="{56265E7C-CCCF-4FBA-8C23-04DD72AF93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8960" y="1690688"/>
            <a:ext cx="5974080" cy="4667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08441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211B01-ED92-41C7-A85E-A1D90F533B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Block Wave</a:t>
            </a:r>
          </a:p>
        </p:txBody>
      </p:sp>
      <p:pic>
        <p:nvPicPr>
          <p:cNvPr id="5" name="Picture 4" descr="A picture containing sky, map&#10;&#10;Description automatically generated">
            <a:extLst>
              <a:ext uri="{FF2B5EF4-FFF2-40B4-BE49-F238E27FC236}">
                <a16:creationId xmlns:a16="http://schemas.microsoft.com/office/drawing/2014/main" id="{00E18C0B-56B4-41AD-A178-40110F2F14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1437928"/>
            <a:ext cx="9753600" cy="4248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040577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9DDF88-167E-4DEE-B1D2-67E12A3794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Evanescent Waves</a:t>
            </a:r>
          </a:p>
        </p:txBody>
      </p:sp>
      <p:pic>
        <p:nvPicPr>
          <p:cNvPr id="2050" name="Picture 2" descr="Image result for total internal reflection glass">
            <a:hlinkClick r:id="rId2"/>
            <a:extLst>
              <a:ext uri="{FF2B5EF4-FFF2-40B4-BE49-F238E27FC236}">
                <a16:creationId xmlns:a16="http://schemas.microsoft.com/office/drawing/2014/main" id="{B8D48D2A-5958-4FA4-96E5-C6C7D760DD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6638" y="2495550"/>
            <a:ext cx="5038725" cy="1866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667861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83A9D5-2252-489B-965F-59FE72A868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Evanescent Waves (Quantum Tunneling)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D4945D2-FD42-4856-8492-A7485AD8A5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5968" y="2487660"/>
            <a:ext cx="6420063" cy="294670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4C7A087-ABB0-4E16-BD9E-9C20C2215A67}"/>
              </a:ext>
            </a:extLst>
          </p:cNvPr>
          <p:cNvSpPr txBox="1"/>
          <p:nvPr/>
        </p:nvSpPr>
        <p:spPr>
          <a:xfrm>
            <a:off x="2885968" y="5810865"/>
            <a:ext cx="61400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Felix Kling</a:t>
            </a:r>
          </a:p>
        </p:txBody>
      </p:sp>
    </p:spTree>
    <p:extLst>
      <p:ext uri="{BB962C8B-B14F-4D97-AF65-F5344CB8AC3E}">
        <p14:creationId xmlns:p14="http://schemas.microsoft.com/office/powerpoint/2010/main" val="302578537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24BB48C-34A0-49A0-9DF7-BB5F1F5566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7357" y="0"/>
            <a:ext cx="785728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733071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0D0378-AC44-4ACD-8201-AC9456C9DF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Multiple Exciton Generation</a:t>
            </a:r>
          </a:p>
        </p:txBody>
      </p:sp>
      <p:pic>
        <p:nvPicPr>
          <p:cNvPr id="5" name="Picture 4" descr="A close up of a logo&#10;&#10;Description automatically generated">
            <a:extLst>
              <a:ext uri="{FF2B5EF4-FFF2-40B4-BE49-F238E27FC236}">
                <a16:creationId xmlns:a16="http://schemas.microsoft.com/office/drawing/2014/main" id="{4E796A6C-3902-4780-97AF-6A4F6DB2DB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9169" y="1529319"/>
            <a:ext cx="7013662" cy="5212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152713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EBE1E6-130E-43A9-BA3A-A619417B0E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Quantum Yield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1824C19-0874-478A-98DB-0AEBA99129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7250" y="2766218"/>
            <a:ext cx="4757500" cy="1325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9875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34EA61-A43D-477F-BCA8-C5111BACB4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Applications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415D8A-2780-4769-AA36-546E411511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Displays</a:t>
            </a:r>
          </a:p>
          <a:p>
            <a:r>
              <a:rPr lang="en-US" dirty="0"/>
              <a:t>Lasers</a:t>
            </a:r>
          </a:p>
          <a:p>
            <a:r>
              <a:rPr lang="en-US" dirty="0"/>
              <a:t>Photodetectors</a:t>
            </a:r>
          </a:p>
          <a:p>
            <a:r>
              <a:rPr lang="en-US" dirty="0"/>
              <a:t>Immunohistochemistry (Biomarkers)</a:t>
            </a:r>
          </a:p>
          <a:p>
            <a:r>
              <a:rPr lang="en-US" dirty="0"/>
              <a:t>Solar?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699515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2A4849-51E2-470C-B590-D15AB10FA7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Future Challenges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35FA0A-9443-4DA0-995A-C5662212CC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Alternative Materials (EHS)</a:t>
            </a:r>
          </a:p>
          <a:p>
            <a:r>
              <a:rPr lang="en-US" dirty="0"/>
              <a:t>Tabulate band gaps</a:t>
            </a:r>
          </a:p>
          <a:p>
            <a:r>
              <a:rPr lang="en-US" dirty="0"/>
              <a:t>Measure/compute effective electron mass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559144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C84ABB-74E2-4968-A9B1-897DDD2E56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5AAD5F-926C-481B-8FCD-23F5D8549F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err="1"/>
              <a:t>Iafrate</a:t>
            </a:r>
            <a:r>
              <a:rPr lang="en-US" dirty="0"/>
              <a:t>, G. J., K. Hess, J. B. Krieger, and M. </a:t>
            </a:r>
            <a:r>
              <a:rPr lang="en-US" dirty="0" err="1"/>
              <a:t>Macucci</a:t>
            </a:r>
            <a:r>
              <a:rPr lang="en-US" dirty="0"/>
              <a:t>. “Capacitive Nature of Atomic-Sized Structures.” </a:t>
            </a:r>
            <a:r>
              <a:rPr lang="en-US" i="1" dirty="0"/>
              <a:t>Physical Review B</a:t>
            </a:r>
            <a:r>
              <a:rPr lang="en-US" dirty="0"/>
              <a:t> 52, no. 15 (October 15, 1995): 10737–39. </a:t>
            </a:r>
            <a:r>
              <a:rPr lang="en-US" dirty="0">
                <a:hlinkClick r:id="rId2"/>
              </a:rPr>
              <a:t>https://doi.org/10.1103/PhysRevB.52.10737</a:t>
            </a:r>
            <a:r>
              <a:rPr lang="en-US" dirty="0"/>
              <a:t>.</a:t>
            </a:r>
          </a:p>
          <a:p>
            <a:r>
              <a:rPr lang="en-US" dirty="0" err="1"/>
              <a:t>Brus</a:t>
            </a:r>
            <a:r>
              <a:rPr lang="en-US" dirty="0"/>
              <a:t>, Louis. “Chemistry and Physics of Semiconductor Nanocrystals,” n.d., 33.</a:t>
            </a:r>
          </a:p>
          <a:p>
            <a:r>
              <a:rPr lang="en-US" dirty="0" err="1"/>
              <a:t>Brus</a:t>
            </a:r>
            <a:r>
              <a:rPr lang="en-US" dirty="0"/>
              <a:t>, Louis. “Electronic Wave Functions in Semiconductor Clusters: Experiment and Theory.” </a:t>
            </a:r>
            <a:r>
              <a:rPr lang="en-US" i="1" dirty="0"/>
              <a:t>The Journal of Physical Chemistry</a:t>
            </a:r>
            <a:r>
              <a:rPr lang="en-US" dirty="0"/>
              <a:t> 90, no. 12 (June 1986): 2555–60. </a:t>
            </a:r>
            <a:r>
              <a:rPr lang="en-US" dirty="0">
                <a:hlinkClick r:id="rId3"/>
              </a:rPr>
              <a:t>https://doi.org/10.1021/j100403a003</a:t>
            </a:r>
            <a:r>
              <a:rPr lang="en-US" dirty="0"/>
              <a:t>.</a:t>
            </a:r>
          </a:p>
          <a:p>
            <a:r>
              <a:rPr lang="en-US" dirty="0" err="1"/>
              <a:t>Kippeny</a:t>
            </a:r>
            <a:r>
              <a:rPr lang="en-US" dirty="0"/>
              <a:t>, Tadd, Laura A. Swafford, and Sandra J. Rosenthal. “Semiconductor Nanocrystals: A Powerful Visual Aid for Introducing the Particle in a Box.” </a:t>
            </a:r>
            <a:r>
              <a:rPr lang="en-US" i="1" dirty="0"/>
              <a:t>Journal of Chemical Education</a:t>
            </a:r>
            <a:r>
              <a:rPr lang="en-US" dirty="0"/>
              <a:t> 79, no. 9 (September 2002): 1094. </a:t>
            </a:r>
            <a:r>
              <a:rPr lang="en-US" dirty="0">
                <a:hlinkClick r:id="rId4"/>
              </a:rPr>
              <a:t>https://doi.org/10.1021/ed079p1094</a:t>
            </a:r>
            <a:r>
              <a:rPr lang="en-US" dirty="0"/>
              <a:t>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580317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D79E21-7590-4D95-AAEC-201E7CE019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25B571-C853-4801-A9D5-F0C5A95C83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Pathak, </a:t>
            </a:r>
            <a:r>
              <a:rPr lang="en-US" dirty="0" err="1"/>
              <a:t>Smita</a:t>
            </a:r>
            <a:r>
              <a:rPr lang="en-US" dirty="0"/>
              <a:t>, Elizabeth Cao, Marie C. Davidson, </a:t>
            </a:r>
            <a:r>
              <a:rPr lang="en-US" dirty="0" err="1"/>
              <a:t>Sungho</a:t>
            </a:r>
            <a:r>
              <a:rPr lang="en-US" dirty="0"/>
              <a:t> </a:t>
            </a:r>
            <a:r>
              <a:rPr lang="en-US" dirty="0" err="1"/>
              <a:t>Jin</a:t>
            </a:r>
            <a:r>
              <a:rPr lang="en-US" dirty="0"/>
              <a:t>, and Gabriel A. Silva. “Quantum Dot Applications to Neuroscience: New Tools for Probing Neurons and Glia.” </a:t>
            </a:r>
            <a:r>
              <a:rPr lang="en-US" i="1" dirty="0"/>
              <a:t>Journal of Neuroscience</a:t>
            </a:r>
            <a:r>
              <a:rPr lang="en-US" dirty="0"/>
              <a:t> 26, no. 7 (February 15, 2006): 1893–95. </a:t>
            </a:r>
            <a:r>
              <a:rPr lang="en-US" dirty="0">
                <a:hlinkClick r:id="rId2"/>
              </a:rPr>
              <a:t>https://doi.org/10.1523/JNEUROSCI.3847-05.2006</a:t>
            </a:r>
            <a:r>
              <a:rPr lang="en-US" dirty="0"/>
              <a:t>.</a:t>
            </a:r>
          </a:p>
          <a:p>
            <a:r>
              <a:rPr lang="en-US" dirty="0" err="1"/>
              <a:t>Rühle</a:t>
            </a:r>
            <a:r>
              <a:rPr lang="en-US" dirty="0"/>
              <a:t>, Sven. “Tabulated Values of the Shockley–</a:t>
            </a:r>
            <a:r>
              <a:rPr lang="en-US" dirty="0" err="1"/>
              <a:t>Queisser</a:t>
            </a:r>
            <a:r>
              <a:rPr lang="en-US" dirty="0"/>
              <a:t> Limit for Single Junction Solar Cells.” </a:t>
            </a:r>
            <a:r>
              <a:rPr lang="en-US" i="1" dirty="0"/>
              <a:t>Solar Energy</a:t>
            </a:r>
            <a:r>
              <a:rPr lang="en-US" dirty="0"/>
              <a:t> 130 (June 2016): 139–47. </a:t>
            </a:r>
            <a:r>
              <a:rPr lang="en-US" dirty="0">
                <a:hlinkClick r:id="rId3"/>
              </a:rPr>
              <a:t>https://doi.org/10.1016/j.solener.2016.02.015</a:t>
            </a:r>
            <a:r>
              <a:rPr lang="en-US" dirty="0"/>
              <a:t>.</a:t>
            </a:r>
          </a:p>
          <a:p>
            <a:r>
              <a:rPr lang="en-US" dirty="0"/>
              <a:t>Gilmore, Rachel H., Samuel W. Winslow, Elizabeth M. Y. Lee, Matthew </a:t>
            </a:r>
            <a:r>
              <a:rPr lang="en-US" dirty="0" err="1"/>
              <a:t>Nickol</a:t>
            </a:r>
            <a:r>
              <a:rPr lang="en-US" dirty="0"/>
              <a:t> </a:t>
            </a:r>
            <a:r>
              <a:rPr lang="en-US" dirty="0" err="1"/>
              <a:t>Ashner</a:t>
            </a:r>
            <a:r>
              <a:rPr lang="en-US" dirty="0"/>
              <a:t>, Kevin G. </a:t>
            </a:r>
            <a:r>
              <a:rPr lang="en-US" dirty="0" err="1"/>
              <a:t>Yager</a:t>
            </a:r>
            <a:r>
              <a:rPr lang="en-US" dirty="0"/>
              <a:t>, Adam P. Willard, and William A. Tisdale. “Inverse Temperature Dependence of Charge Carrier Hopping in Quantum Dot Solids.” </a:t>
            </a:r>
            <a:r>
              <a:rPr lang="en-US" i="1" dirty="0"/>
              <a:t>ACS Nano</a:t>
            </a:r>
            <a:r>
              <a:rPr lang="en-US" dirty="0"/>
              <a:t> 12, no. 8 (August 28, 2018): 7741–49. </a:t>
            </a:r>
            <a:r>
              <a:rPr lang="en-US" dirty="0">
                <a:hlinkClick r:id="rId4"/>
              </a:rPr>
              <a:t>https://doi.org/10.1021/acsnano.8b01643</a:t>
            </a:r>
            <a:r>
              <a:rPr lang="en-US" dirty="0"/>
              <a:t>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70931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2192</TotalTime>
  <Words>1125</Words>
  <Application>Microsoft Office PowerPoint</Application>
  <PresentationFormat>Widescreen</PresentationFormat>
  <Paragraphs>110</Paragraphs>
  <Slides>42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6" baseType="lpstr">
      <vt:lpstr>Arial</vt:lpstr>
      <vt:lpstr>Calibri</vt:lpstr>
      <vt:lpstr>Calibri Light</vt:lpstr>
      <vt:lpstr>Office Theme</vt:lpstr>
      <vt:lpstr>Quantum Dots</vt:lpstr>
      <vt:lpstr>History</vt:lpstr>
      <vt:lpstr>PowerPoint Presentation</vt:lpstr>
      <vt:lpstr>PowerPoint Presentation</vt:lpstr>
      <vt:lpstr>Properties</vt:lpstr>
      <vt:lpstr>Materials</vt:lpstr>
      <vt:lpstr>PowerPoint Presentation</vt:lpstr>
      <vt:lpstr>One-Pot Synthesis</vt:lpstr>
      <vt:lpstr>Synthesis Benefits </vt:lpstr>
      <vt:lpstr>Applications</vt:lpstr>
      <vt:lpstr>PowerPoint Presentation</vt:lpstr>
      <vt:lpstr>PowerPoint Presentation</vt:lpstr>
      <vt:lpstr>PowerPoint Presentation</vt:lpstr>
      <vt:lpstr>PowerPoint Presentation</vt:lpstr>
      <vt:lpstr>Comparison to LED Binning</vt:lpstr>
      <vt:lpstr>PowerPoint Presentation</vt:lpstr>
      <vt:lpstr>PowerPoint Presentation</vt:lpstr>
      <vt:lpstr>LED Binning</vt:lpstr>
      <vt:lpstr>Quantum dots allows for improved precision, efficiency and output gamut</vt:lpstr>
      <vt:lpstr>PowerPoint Presentation</vt:lpstr>
      <vt:lpstr>Solar Applications</vt:lpstr>
      <vt:lpstr>Shockley–Queisser limit</vt:lpstr>
      <vt:lpstr>PowerPoint Presentation</vt:lpstr>
      <vt:lpstr>PowerPoint Presentation</vt:lpstr>
      <vt:lpstr>PowerPoint Presentation</vt:lpstr>
      <vt:lpstr>Biological</vt:lpstr>
      <vt:lpstr>Immunohistochemistry</vt:lpstr>
      <vt:lpstr>Physical Analysis</vt:lpstr>
      <vt:lpstr>Particle in a Box</vt:lpstr>
      <vt:lpstr>Brus Equation</vt:lpstr>
      <vt:lpstr>PowerPoint Presentation</vt:lpstr>
      <vt:lpstr>Bloch Wave</vt:lpstr>
      <vt:lpstr>Block Wave</vt:lpstr>
      <vt:lpstr>Evanescent Waves</vt:lpstr>
      <vt:lpstr>Evanescent Waves (Quantum Tunneling)</vt:lpstr>
      <vt:lpstr>PowerPoint Presentation</vt:lpstr>
      <vt:lpstr>Multiple Exciton Generation</vt:lpstr>
      <vt:lpstr>Quantum Yield</vt:lpstr>
      <vt:lpstr>Applications</vt:lpstr>
      <vt:lpstr>Future Challenges</vt:lpstr>
      <vt:lpstr>References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Quantum Dots</dc:title>
  <dc:creator>Steve Kelly</dc:creator>
  <cp:lastModifiedBy>Steve Kelly</cp:lastModifiedBy>
  <cp:revision>1</cp:revision>
  <dcterms:created xsi:type="dcterms:W3CDTF">2018-12-04T23:00:42Z</dcterms:created>
  <dcterms:modified xsi:type="dcterms:W3CDTF">2018-12-07T23:24:01Z</dcterms:modified>
</cp:coreProperties>
</file>